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3" r:id="rId2"/>
  </p:sldMasterIdLst>
  <p:notesMasterIdLst>
    <p:notesMasterId r:id="rId12"/>
  </p:notesMasterIdLst>
  <p:handoutMasterIdLst>
    <p:handoutMasterId r:id="rId13"/>
  </p:handoutMasterIdLst>
  <p:sldIdLst>
    <p:sldId id="371" r:id="rId3"/>
    <p:sldId id="374" r:id="rId4"/>
    <p:sldId id="375" r:id="rId5"/>
    <p:sldId id="376" r:id="rId6"/>
    <p:sldId id="377" r:id="rId7"/>
    <p:sldId id="378" r:id="rId8"/>
    <p:sldId id="379" r:id="rId9"/>
    <p:sldId id="381" r:id="rId10"/>
    <p:sldId id="355" r:id="rId11"/>
  </p:sldIdLst>
  <p:sldSz cx="9144000" cy="6858000" type="screen4x3"/>
  <p:notesSz cx="6997700" cy="92837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8">
          <p15:clr>
            <a:srgbClr val="A4A3A4"/>
          </p15:clr>
        </p15:guide>
        <p15:guide id="2" pos="2101">
          <p15:clr>
            <a:srgbClr val="A4A3A4"/>
          </p15:clr>
        </p15:guide>
        <p15:guide id="3" orient="horz" pos="2924">
          <p15:clr>
            <a:srgbClr val="A4A3A4"/>
          </p15:clr>
        </p15:guide>
        <p15:guide id="4" pos="2205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C2341"/>
    <a:srgbClr val="8C2442"/>
    <a:srgbClr val="993333"/>
    <a:srgbClr val="64172C"/>
    <a:srgbClr val="43040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41" autoAdjust="0"/>
    <p:restoredTop sz="73668" autoAdjust="0"/>
  </p:normalViewPr>
  <p:slideViewPr>
    <p:cSldViewPr>
      <p:cViewPr varScale="1">
        <p:scale>
          <a:sx n="80" d="100"/>
          <a:sy n="80" d="100"/>
        </p:scale>
        <p:origin x="804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2" d="100"/>
          <a:sy n="52" d="100"/>
        </p:scale>
        <p:origin x="-2868" y="-96"/>
      </p:cViewPr>
      <p:guideLst>
        <p:guide orient="horz" pos="3108"/>
        <p:guide pos="2101"/>
        <p:guide orient="horz" pos="2924"/>
        <p:guide pos="220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4E1B744-E411-3B4A-9EAE-87E2F5654717}" type="doc">
      <dgm:prSet loTypeId="urn:microsoft.com/office/officeart/2005/8/layout/chevron1" loCatId="" qsTypeId="urn:microsoft.com/office/officeart/2005/8/quickstyle/simple4" qsCatId="simple" csTypeId="urn:microsoft.com/office/officeart/2005/8/colors/accent1_2" csCatId="accent1" phldr="1"/>
      <dgm:spPr/>
    </dgm:pt>
    <dgm:pt modelId="{A7F9C23E-2112-6A4A-A88E-1A7F1B9D36AA}">
      <dgm:prSet phldrT="[Testo]" custT="1"/>
      <dgm:spPr>
        <a:solidFill>
          <a:schemeClr val="accent1">
            <a:lumMod val="75000"/>
          </a:schemeClr>
        </a:solidFill>
        <a:ln>
          <a:noFill/>
        </a:ln>
        <a:effectLst/>
      </dgm:spPr>
      <dgm:t>
        <a:bodyPr/>
        <a:lstStyle/>
        <a:p>
          <a:r>
            <a:rPr lang="it-IT" sz="1200" dirty="0">
              <a:solidFill>
                <a:schemeClr val="bg1"/>
              </a:solidFill>
            </a:rPr>
            <a:t>Component</a:t>
          </a:r>
        </a:p>
      </dgm:t>
    </dgm:pt>
    <dgm:pt modelId="{660DCF6A-698A-B74A-AAE8-A33DD81DAB6E}" type="parTrans" cxnId="{9B0CB587-E84A-4846-9E4F-B072FD1CBCDE}">
      <dgm:prSet/>
      <dgm:spPr/>
      <dgm:t>
        <a:bodyPr/>
        <a:lstStyle/>
        <a:p>
          <a:endParaRPr lang="it-IT"/>
        </a:p>
      </dgm:t>
    </dgm:pt>
    <dgm:pt modelId="{9F1AC245-A676-8B4D-9D8A-44C76A04A2E4}" type="sibTrans" cxnId="{9B0CB587-E84A-4846-9E4F-B072FD1CBCDE}">
      <dgm:prSet/>
      <dgm:spPr/>
      <dgm:t>
        <a:bodyPr/>
        <a:lstStyle/>
        <a:p>
          <a:endParaRPr lang="it-IT"/>
        </a:p>
      </dgm:t>
    </dgm:pt>
    <dgm:pt modelId="{014E556A-88BE-A64B-8381-BB7C55D7847D}">
      <dgm:prSet phldrT="[Testo]" custT="1"/>
      <dgm:spPr>
        <a:solidFill>
          <a:schemeClr val="accent1">
            <a:lumMod val="40000"/>
            <a:lumOff val="60000"/>
          </a:schemeClr>
        </a:solidFill>
        <a:ln>
          <a:noFill/>
        </a:ln>
        <a:effectLst/>
      </dgm:spPr>
      <dgm:t>
        <a:bodyPr/>
        <a:lstStyle/>
        <a:p>
          <a:r>
            <a:rPr lang="it-IT" sz="1200" dirty="0">
              <a:solidFill>
                <a:schemeClr val="tx1">
                  <a:lumMod val="50000"/>
                  <a:lumOff val="50000"/>
                </a:schemeClr>
              </a:solidFill>
            </a:rPr>
            <a:t>Component</a:t>
          </a:r>
        </a:p>
      </dgm:t>
    </dgm:pt>
    <dgm:pt modelId="{E700125A-C677-694B-AF66-51E1D4F3A85A}" type="parTrans" cxnId="{821A9654-0A87-A34A-8924-9540FB1A75A8}">
      <dgm:prSet/>
      <dgm:spPr/>
      <dgm:t>
        <a:bodyPr/>
        <a:lstStyle/>
        <a:p>
          <a:endParaRPr lang="it-IT"/>
        </a:p>
      </dgm:t>
    </dgm:pt>
    <dgm:pt modelId="{736299D1-0EDC-3E49-88CD-B8FB6AD3A8F7}" type="sibTrans" cxnId="{821A9654-0A87-A34A-8924-9540FB1A75A8}">
      <dgm:prSet/>
      <dgm:spPr/>
      <dgm:t>
        <a:bodyPr/>
        <a:lstStyle/>
        <a:p>
          <a:endParaRPr lang="it-IT"/>
        </a:p>
      </dgm:t>
    </dgm:pt>
    <dgm:pt modelId="{0E8D4880-29AE-F54E-827D-481AE6D76D01}">
      <dgm:prSet phldrT="[Testo]" custT="1"/>
      <dgm:spPr>
        <a:solidFill>
          <a:schemeClr val="accent1">
            <a:lumMod val="40000"/>
            <a:lumOff val="60000"/>
          </a:schemeClr>
        </a:solidFill>
        <a:ln>
          <a:noFill/>
        </a:ln>
        <a:effectLst/>
      </dgm:spPr>
      <dgm:t>
        <a:bodyPr/>
        <a:lstStyle/>
        <a:p>
          <a:r>
            <a:rPr lang="it-IT" sz="1200" dirty="0">
              <a:solidFill>
                <a:schemeClr val="tx1">
                  <a:lumMod val="50000"/>
                  <a:lumOff val="50000"/>
                </a:schemeClr>
              </a:solidFill>
            </a:rPr>
            <a:t>Component</a:t>
          </a:r>
        </a:p>
      </dgm:t>
    </dgm:pt>
    <dgm:pt modelId="{DD1EE643-FD3B-FF43-8AE3-6468B34CD6ED}" type="parTrans" cxnId="{18BDBE57-6B7E-7B4A-9ADD-2F7AB70EDF81}">
      <dgm:prSet/>
      <dgm:spPr/>
      <dgm:t>
        <a:bodyPr/>
        <a:lstStyle/>
        <a:p>
          <a:endParaRPr lang="it-IT"/>
        </a:p>
      </dgm:t>
    </dgm:pt>
    <dgm:pt modelId="{44BC559E-0E35-0F4C-A6A8-61DA81193F06}" type="sibTrans" cxnId="{18BDBE57-6B7E-7B4A-9ADD-2F7AB70EDF81}">
      <dgm:prSet/>
      <dgm:spPr/>
      <dgm:t>
        <a:bodyPr/>
        <a:lstStyle/>
        <a:p>
          <a:endParaRPr lang="it-IT"/>
        </a:p>
      </dgm:t>
    </dgm:pt>
    <dgm:pt modelId="{650B9CE6-C1B7-F54C-B067-45D9CBD69B4E}">
      <dgm:prSet phldrT="[Testo]" custT="1"/>
      <dgm:spPr>
        <a:solidFill>
          <a:schemeClr val="accent1">
            <a:lumMod val="40000"/>
            <a:lumOff val="60000"/>
          </a:schemeClr>
        </a:solidFill>
        <a:ln>
          <a:noFill/>
        </a:ln>
        <a:effectLst/>
      </dgm:spPr>
      <dgm:t>
        <a:bodyPr/>
        <a:lstStyle/>
        <a:p>
          <a:r>
            <a:rPr lang="it-IT" sz="1200" dirty="0">
              <a:solidFill>
                <a:schemeClr val="tx1">
                  <a:lumMod val="50000"/>
                  <a:lumOff val="50000"/>
                </a:schemeClr>
              </a:solidFill>
            </a:rPr>
            <a:t>Component</a:t>
          </a:r>
        </a:p>
      </dgm:t>
    </dgm:pt>
    <dgm:pt modelId="{6B6E8A18-88D6-E54C-9DA2-2B56A6E07291}" type="parTrans" cxnId="{B0F4D663-C8C1-BF4F-BD26-D5489D652FC1}">
      <dgm:prSet/>
      <dgm:spPr/>
      <dgm:t>
        <a:bodyPr/>
        <a:lstStyle/>
        <a:p>
          <a:endParaRPr lang="it-IT"/>
        </a:p>
      </dgm:t>
    </dgm:pt>
    <dgm:pt modelId="{D392B3FB-B4EA-9949-A520-922526229C00}" type="sibTrans" cxnId="{B0F4D663-C8C1-BF4F-BD26-D5489D652FC1}">
      <dgm:prSet/>
      <dgm:spPr/>
      <dgm:t>
        <a:bodyPr/>
        <a:lstStyle/>
        <a:p>
          <a:endParaRPr lang="it-IT"/>
        </a:p>
      </dgm:t>
    </dgm:pt>
    <dgm:pt modelId="{E9834A62-D7E0-EC45-9B9C-762EF61DCE17}">
      <dgm:prSet phldrT="[Testo]" custT="1"/>
      <dgm:spPr>
        <a:solidFill>
          <a:schemeClr val="accent1">
            <a:lumMod val="40000"/>
            <a:lumOff val="60000"/>
          </a:schemeClr>
        </a:solidFill>
        <a:ln>
          <a:noFill/>
        </a:ln>
        <a:effectLst/>
      </dgm:spPr>
      <dgm:t>
        <a:bodyPr/>
        <a:lstStyle/>
        <a:p>
          <a:r>
            <a:rPr lang="it-IT" sz="1200" dirty="0">
              <a:solidFill>
                <a:schemeClr val="tx1">
                  <a:lumMod val="50000"/>
                  <a:lumOff val="50000"/>
                </a:schemeClr>
              </a:solidFill>
            </a:rPr>
            <a:t>Component</a:t>
          </a:r>
        </a:p>
      </dgm:t>
    </dgm:pt>
    <dgm:pt modelId="{CC1521FE-A0C5-514A-91D6-E14299D8465B}" type="parTrans" cxnId="{12830EF7-8F02-6C4C-8DCB-46AD61909726}">
      <dgm:prSet/>
      <dgm:spPr/>
      <dgm:t>
        <a:bodyPr/>
        <a:lstStyle/>
        <a:p>
          <a:endParaRPr lang="it-IT"/>
        </a:p>
      </dgm:t>
    </dgm:pt>
    <dgm:pt modelId="{B5A6BA3B-89CD-F64A-AB12-18EA82E331D9}" type="sibTrans" cxnId="{12830EF7-8F02-6C4C-8DCB-46AD61909726}">
      <dgm:prSet/>
      <dgm:spPr/>
      <dgm:t>
        <a:bodyPr/>
        <a:lstStyle/>
        <a:p>
          <a:endParaRPr lang="it-IT"/>
        </a:p>
      </dgm:t>
    </dgm:pt>
    <dgm:pt modelId="{ACD06055-DB91-EF4A-BB91-8FCB3EB7E788}" type="pres">
      <dgm:prSet presAssocID="{74E1B744-E411-3B4A-9EAE-87E2F5654717}" presName="Name0" presStyleCnt="0">
        <dgm:presLayoutVars>
          <dgm:dir/>
          <dgm:animLvl val="lvl"/>
          <dgm:resizeHandles val="exact"/>
        </dgm:presLayoutVars>
      </dgm:prSet>
      <dgm:spPr/>
    </dgm:pt>
    <dgm:pt modelId="{7C29E863-63D5-5540-A460-CC7312444DF7}" type="pres">
      <dgm:prSet presAssocID="{A7F9C23E-2112-6A4A-A88E-1A7F1B9D36AA}" presName="parTxOnly" presStyleLbl="node1" presStyleIdx="0" presStyleCnt="5" custScaleY="6881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FF97902-FC3A-504B-AB29-26943D080B56}" type="pres">
      <dgm:prSet presAssocID="{9F1AC245-A676-8B4D-9D8A-44C76A04A2E4}" presName="parTxOnlySpace" presStyleCnt="0"/>
      <dgm:spPr/>
    </dgm:pt>
    <dgm:pt modelId="{E2AF7FD6-57FD-A841-BD52-10AE4AD4B205}" type="pres">
      <dgm:prSet presAssocID="{014E556A-88BE-A64B-8381-BB7C55D7847D}" presName="parTxOnly" presStyleLbl="node1" presStyleIdx="1" presStyleCnt="5" custScaleY="6881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FE182BE-45D3-FD48-A381-BC7D9296F1A9}" type="pres">
      <dgm:prSet presAssocID="{736299D1-0EDC-3E49-88CD-B8FB6AD3A8F7}" presName="parTxOnlySpace" presStyleCnt="0"/>
      <dgm:spPr/>
    </dgm:pt>
    <dgm:pt modelId="{9675AC6C-73F4-9244-A6FA-83B733B35155}" type="pres">
      <dgm:prSet presAssocID="{0E8D4880-29AE-F54E-827D-481AE6D76D01}" presName="parTxOnly" presStyleLbl="node1" presStyleIdx="2" presStyleCnt="5" custScaleY="6881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DCE1837-F055-E145-A442-656C2322EA9F}" type="pres">
      <dgm:prSet presAssocID="{44BC559E-0E35-0F4C-A6A8-61DA81193F06}" presName="parTxOnlySpace" presStyleCnt="0"/>
      <dgm:spPr/>
    </dgm:pt>
    <dgm:pt modelId="{0ED40B8C-9AE7-F84D-A424-54A5CDA4E237}" type="pres">
      <dgm:prSet presAssocID="{650B9CE6-C1B7-F54C-B067-45D9CBD69B4E}" presName="parTxOnly" presStyleLbl="node1" presStyleIdx="3" presStyleCnt="5" custScaleY="6881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C96B612-EE11-A24D-8C6B-1928BA1ABC53}" type="pres">
      <dgm:prSet presAssocID="{D392B3FB-B4EA-9949-A520-922526229C00}" presName="parTxOnlySpace" presStyleCnt="0"/>
      <dgm:spPr/>
    </dgm:pt>
    <dgm:pt modelId="{64C0C386-44C7-8346-A326-AF91AF173111}" type="pres">
      <dgm:prSet presAssocID="{E9834A62-D7E0-EC45-9B9C-762EF61DCE17}" presName="parTxOnly" presStyleLbl="node1" presStyleIdx="4" presStyleCnt="5" custScaleY="6881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B0CB587-E84A-4846-9E4F-B072FD1CBCDE}" srcId="{74E1B744-E411-3B4A-9EAE-87E2F5654717}" destId="{A7F9C23E-2112-6A4A-A88E-1A7F1B9D36AA}" srcOrd="0" destOrd="0" parTransId="{660DCF6A-698A-B74A-AAE8-A33DD81DAB6E}" sibTransId="{9F1AC245-A676-8B4D-9D8A-44C76A04A2E4}"/>
    <dgm:cxn modelId="{821A9654-0A87-A34A-8924-9540FB1A75A8}" srcId="{74E1B744-E411-3B4A-9EAE-87E2F5654717}" destId="{014E556A-88BE-A64B-8381-BB7C55D7847D}" srcOrd="1" destOrd="0" parTransId="{E700125A-C677-694B-AF66-51E1D4F3A85A}" sibTransId="{736299D1-0EDC-3E49-88CD-B8FB6AD3A8F7}"/>
    <dgm:cxn modelId="{7C3A2193-EB74-40B9-B82A-D15B0F430FFC}" type="presOf" srcId="{A7F9C23E-2112-6A4A-A88E-1A7F1B9D36AA}" destId="{7C29E863-63D5-5540-A460-CC7312444DF7}" srcOrd="0" destOrd="0" presId="urn:microsoft.com/office/officeart/2005/8/layout/chevron1"/>
    <dgm:cxn modelId="{B0F4D663-C8C1-BF4F-BD26-D5489D652FC1}" srcId="{74E1B744-E411-3B4A-9EAE-87E2F5654717}" destId="{650B9CE6-C1B7-F54C-B067-45D9CBD69B4E}" srcOrd="3" destOrd="0" parTransId="{6B6E8A18-88D6-E54C-9DA2-2B56A6E07291}" sibTransId="{D392B3FB-B4EA-9949-A520-922526229C00}"/>
    <dgm:cxn modelId="{18BDBE57-6B7E-7B4A-9ADD-2F7AB70EDF81}" srcId="{74E1B744-E411-3B4A-9EAE-87E2F5654717}" destId="{0E8D4880-29AE-F54E-827D-481AE6D76D01}" srcOrd="2" destOrd="0" parTransId="{DD1EE643-FD3B-FF43-8AE3-6468B34CD6ED}" sibTransId="{44BC559E-0E35-0F4C-A6A8-61DA81193F06}"/>
    <dgm:cxn modelId="{D6245F5E-0904-4FC9-9E01-11A739499351}" type="presOf" srcId="{650B9CE6-C1B7-F54C-B067-45D9CBD69B4E}" destId="{0ED40B8C-9AE7-F84D-A424-54A5CDA4E237}" srcOrd="0" destOrd="0" presId="urn:microsoft.com/office/officeart/2005/8/layout/chevron1"/>
    <dgm:cxn modelId="{E8D5936D-AC42-49B8-BBDC-14FC5C320B64}" type="presOf" srcId="{E9834A62-D7E0-EC45-9B9C-762EF61DCE17}" destId="{64C0C386-44C7-8346-A326-AF91AF173111}" srcOrd="0" destOrd="0" presId="urn:microsoft.com/office/officeart/2005/8/layout/chevron1"/>
    <dgm:cxn modelId="{B92DCA0D-FEBB-4671-B34F-0EFC79000609}" type="presOf" srcId="{014E556A-88BE-A64B-8381-BB7C55D7847D}" destId="{E2AF7FD6-57FD-A841-BD52-10AE4AD4B205}" srcOrd="0" destOrd="0" presId="urn:microsoft.com/office/officeart/2005/8/layout/chevron1"/>
    <dgm:cxn modelId="{B2A7C092-08B9-4B9B-B05F-7D1151BF04B9}" type="presOf" srcId="{74E1B744-E411-3B4A-9EAE-87E2F5654717}" destId="{ACD06055-DB91-EF4A-BB91-8FCB3EB7E788}" srcOrd="0" destOrd="0" presId="urn:microsoft.com/office/officeart/2005/8/layout/chevron1"/>
    <dgm:cxn modelId="{12830EF7-8F02-6C4C-8DCB-46AD61909726}" srcId="{74E1B744-E411-3B4A-9EAE-87E2F5654717}" destId="{E9834A62-D7E0-EC45-9B9C-762EF61DCE17}" srcOrd="4" destOrd="0" parTransId="{CC1521FE-A0C5-514A-91D6-E14299D8465B}" sibTransId="{B5A6BA3B-89CD-F64A-AB12-18EA82E331D9}"/>
    <dgm:cxn modelId="{E0866A86-9FD6-4760-8170-0924C6DB505F}" type="presOf" srcId="{0E8D4880-29AE-F54E-827D-481AE6D76D01}" destId="{9675AC6C-73F4-9244-A6FA-83B733B35155}" srcOrd="0" destOrd="0" presId="urn:microsoft.com/office/officeart/2005/8/layout/chevron1"/>
    <dgm:cxn modelId="{292E02AD-2661-4E27-99A9-2A9CF31267D4}" type="presParOf" srcId="{ACD06055-DB91-EF4A-BB91-8FCB3EB7E788}" destId="{7C29E863-63D5-5540-A460-CC7312444DF7}" srcOrd="0" destOrd="0" presId="urn:microsoft.com/office/officeart/2005/8/layout/chevron1"/>
    <dgm:cxn modelId="{D2474E8A-A8B6-4558-975F-75896EE2F500}" type="presParOf" srcId="{ACD06055-DB91-EF4A-BB91-8FCB3EB7E788}" destId="{6FF97902-FC3A-504B-AB29-26943D080B56}" srcOrd="1" destOrd="0" presId="urn:microsoft.com/office/officeart/2005/8/layout/chevron1"/>
    <dgm:cxn modelId="{3EB95989-19DB-4B73-9C36-636400852B7D}" type="presParOf" srcId="{ACD06055-DB91-EF4A-BB91-8FCB3EB7E788}" destId="{E2AF7FD6-57FD-A841-BD52-10AE4AD4B205}" srcOrd="2" destOrd="0" presId="urn:microsoft.com/office/officeart/2005/8/layout/chevron1"/>
    <dgm:cxn modelId="{5AA4C180-AB6C-44D2-8C31-DDBDC24AF4B8}" type="presParOf" srcId="{ACD06055-DB91-EF4A-BB91-8FCB3EB7E788}" destId="{8FE182BE-45D3-FD48-A381-BC7D9296F1A9}" srcOrd="3" destOrd="0" presId="urn:microsoft.com/office/officeart/2005/8/layout/chevron1"/>
    <dgm:cxn modelId="{428C02C6-D3CB-4A91-A51B-FB3FDC9AE552}" type="presParOf" srcId="{ACD06055-DB91-EF4A-BB91-8FCB3EB7E788}" destId="{9675AC6C-73F4-9244-A6FA-83B733B35155}" srcOrd="4" destOrd="0" presId="urn:microsoft.com/office/officeart/2005/8/layout/chevron1"/>
    <dgm:cxn modelId="{C9B19440-AC5C-4EA8-AAEB-B6AE17925B0A}" type="presParOf" srcId="{ACD06055-DB91-EF4A-BB91-8FCB3EB7E788}" destId="{3DCE1837-F055-E145-A442-656C2322EA9F}" srcOrd="5" destOrd="0" presId="urn:microsoft.com/office/officeart/2005/8/layout/chevron1"/>
    <dgm:cxn modelId="{288470D5-D4E1-463E-B6D2-E60243512E38}" type="presParOf" srcId="{ACD06055-DB91-EF4A-BB91-8FCB3EB7E788}" destId="{0ED40B8C-9AE7-F84D-A424-54A5CDA4E237}" srcOrd="6" destOrd="0" presId="urn:microsoft.com/office/officeart/2005/8/layout/chevron1"/>
    <dgm:cxn modelId="{6CDACD92-8356-46FA-9402-BD94B9160B45}" type="presParOf" srcId="{ACD06055-DB91-EF4A-BB91-8FCB3EB7E788}" destId="{8C96B612-EE11-A24D-8C6B-1928BA1ABC53}" srcOrd="7" destOrd="0" presId="urn:microsoft.com/office/officeart/2005/8/layout/chevron1"/>
    <dgm:cxn modelId="{A237B7B3-E365-4319-AB8D-3CAEB530453F}" type="presParOf" srcId="{ACD06055-DB91-EF4A-BB91-8FCB3EB7E788}" destId="{64C0C386-44C7-8346-A326-AF91AF173111}" srcOrd="8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4E1B744-E411-3B4A-9EAE-87E2F5654717}" type="doc">
      <dgm:prSet loTypeId="urn:microsoft.com/office/officeart/2005/8/layout/chevron1" loCatId="" qsTypeId="urn:microsoft.com/office/officeart/2005/8/quickstyle/simple4" qsCatId="simple" csTypeId="urn:microsoft.com/office/officeart/2005/8/colors/accent1_2" csCatId="accent1" phldr="1"/>
      <dgm:spPr/>
    </dgm:pt>
    <dgm:pt modelId="{A7F9C23E-2112-6A4A-A88E-1A7F1B9D36AA}">
      <dgm:prSet phldrT="[Testo]" custT="1"/>
      <dgm:spPr>
        <a:solidFill>
          <a:schemeClr val="accent1">
            <a:lumMod val="75000"/>
          </a:schemeClr>
        </a:solidFill>
        <a:ln>
          <a:noFill/>
        </a:ln>
        <a:effectLst/>
      </dgm:spPr>
      <dgm:t>
        <a:bodyPr/>
        <a:lstStyle/>
        <a:p>
          <a:r>
            <a:rPr lang="it-IT" sz="1200" dirty="0">
              <a:solidFill>
                <a:schemeClr val="bg1"/>
              </a:solidFill>
            </a:rPr>
            <a:t>Component</a:t>
          </a:r>
        </a:p>
      </dgm:t>
    </dgm:pt>
    <dgm:pt modelId="{660DCF6A-698A-B74A-AAE8-A33DD81DAB6E}" type="parTrans" cxnId="{9B0CB587-E84A-4846-9E4F-B072FD1CBCDE}">
      <dgm:prSet/>
      <dgm:spPr/>
      <dgm:t>
        <a:bodyPr/>
        <a:lstStyle/>
        <a:p>
          <a:endParaRPr lang="it-IT"/>
        </a:p>
      </dgm:t>
    </dgm:pt>
    <dgm:pt modelId="{9F1AC245-A676-8B4D-9D8A-44C76A04A2E4}" type="sibTrans" cxnId="{9B0CB587-E84A-4846-9E4F-B072FD1CBCDE}">
      <dgm:prSet/>
      <dgm:spPr/>
      <dgm:t>
        <a:bodyPr/>
        <a:lstStyle/>
        <a:p>
          <a:endParaRPr lang="it-IT"/>
        </a:p>
      </dgm:t>
    </dgm:pt>
    <dgm:pt modelId="{014E556A-88BE-A64B-8381-BB7C55D7847D}">
      <dgm:prSet phldrT="[Testo]" custT="1"/>
      <dgm:spPr>
        <a:solidFill>
          <a:schemeClr val="accent1">
            <a:lumMod val="40000"/>
            <a:lumOff val="60000"/>
          </a:schemeClr>
        </a:solidFill>
        <a:ln>
          <a:noFill/>
        </a:ln>
        <a:effectLst/>
      </dgm:spPr>
      <dgm:t>
        <a:bodyPr/>
        <a:lstStyle/>
        <a:p>
          <a:r>
            <a:rPr lang="it-IT" sz="1200" dirty="0">
              <a:solidFill>
                <a:schemeClr val="tx1">
                  <a:lumMod val="50000"/>
                  <a:lumOff val="50000"/>
                </a:schemeClr>
              </a:solidFill>
            </a:rPr>
            <a:t>Component</a:t>
          </a:r>
        </a:p>
      </dgm:t>
    </dgm:pt>
    <dgm:pt modelId="{E700125A-C677-694B-AF66-51E1D4F3A85A}" type="parTrans" cxnId="{821A9654-0A87-A34A-8924-9540FB1A75A8}">
      <dgm:prSet/>
      <dgm:spPr/>
      <dgm:t>
        <a:bodyPr/>
        <a:lstStyle/>
        <a:p>
          <a:endParaRPr lang="it-IT"/>
        </a:p>
      </dgm:t>
    </dgm:pt>
    <dgm:pt modelId="{736299D1-0EDC-3E49-88CD-B8FB6AD3A8F7}" type="sibTrans" cxnId="{821A9654-0A87-A34A-8924-9540FB1A75A8}">
      <dgm:prSet/>
      <dgm:spPr/>
      <dgm:t>
        <a:bodyPr/>
        <a:lstStyle/>
        <a:p>
          <a:endParaRPr lang="it-IT"/>
        </a:p>
      </dgm:t>
    </dgm:pt>
    <dgm:pt modelId="{0E8D4880-29AE-F54E-827D-481AE6D76D01}">
      <dgm:prSet phldrT="[Testo]" custT="1"/>
      <dgm:spPr>
        <a:solidFill>
          <a:schemeClr val="accent1">
            <a:lumMod val="40000"/>
            <a:lumOff val="60000"/>
          </a:schemeClr>
        </a:solidFill>
        <a:ln>
          <a:noFill/>
        </a:ln>
        <a:effectLst/>
      </dgm:spPr>
      <dgm:t>
        <a:bodyPr/>
        <a:lstStyle/>
        <a:p>
          <a:r>
            <a:rPr lang="it-IT" sz="1200" dirty="0">
              <a:solidFill>
                <a:schemeClr val="tx1">
                  <a:lumMod val="50000"/>
                  <a:lumOff val="50000"/>
                </a:schemeClr>
              </a:solidFill>
            </a:rPr>
            <a:t>Component</a:t>
          </a:r>
        </a:p>
      </dgm:t>
    </dgm:pt>
    <dgm:pt modelId="{DD1EE643-FD3B-FF43-8AE3-6468B34CD6ED}" type="parTrans" cxnId="{18BDBE57-6B7E-7B4A-9ADD-2F7AB70EDF81}">
      <dgm:prSet/>
      <dgm:spPr/>
      <dgm:t>
        <a:bodyPr/>
        <a:lstStyle/>
        <a:p>
          <a:endParaRPr lang="it-IT"/>
        </a:p>
      </dgm:t>
    </dgm:pt>
    <dgm:pt modelId="{44BC559E-0E35-0F4C-A6A8-61DA81193F06}" type="sibTrans" cxnId="{18BDBE57-6B7E-7B4A-9ADD-2F7AB70EDF81}">
      <dgm:prSet/>
      <dgm:spPr/>
      <dgm:t>
        <a:bodyPr/>
        <a:lstStyle/>
        <a:p>
          <a:endParaRPr lang="it-IT"/>
        </a:p>
      </dgm:t>
    </dgm:pt>
    <dgm:pt modelId="{650B9CE6-C1B7-F54C-B067-45D9CBD69B4E}">
      <dgm:prSet phldrT="[Testo]" custT="1"/>
      <dgm:spPr>
        <a:solidFill>
          <a:schemeClr val="accent1">
            <a:lumMod val="40000"/>
            <a:lumOff val="60000"/>
          </a:schemeClr>
        </a:solidFill>
        <a:ln>
          <a:noFill/>
        </a:ln>
        <a:effectLst/>
      </dgm:spPr>
      <dgm:t>
        <a:bodyPr/>
        <a:lstStyle/>
        <a:p>
          <a:r>
            <a:rPr lang="it-IT" sz="1200" dirty="0">
              <a:solidFill>
                <a:schemeClr val="tx1">
                  <a:lumMod val="50000"/>
                  <a:lumOff val="50000"/>
                </a:schemeClr>
              </a:solidFill>
            </a:rPr>
            <a:t>Component</a:t>
          </a:r>
        </a:p>
      </dgm:t>
    </dgm:pt>
    <dgm:pt modelId="{6B6E8A18-88D6-E54C-9DA2-2B56A6E07291}" type="parTrans" cxnId="{B0F4D663-C8C1-BF4F-BD26-D5489D652FC1}">
      <dgm:prSet/>
      <dgm:spPr/>
      <dgm:t>
        <a:bodyPr/>
        <a:lstStyle/>
        <a:p>
          <a:endParaRPr lang="it-IT"/>
        </a:p>
      </dgm:t>
    </dgm:pt>
    <dgm:pt modelId="{D392B3FB-B4EA-9949-A520-922526229C00}" type="sibTrans" cxnId="{B0F4D663-C8C1-BF4F-BD26-D5489D652FC1}">
      <dgm:prSet/>
      <dgm:spPr/>
      <dgm:t>
        <a:bodyPr/>
        <a:lstStyle/>
        <a:p>
          <a:endParaRPr lang="it-IT"/>
        </a:p>
      </dgm:t>
    </dgm:pt>
    <dgm:pt modelId="{E9834A62-D7E0-EC45-9B9C-762EF61DCE17}">
      <dgm:prSet phldrT="[Testo]" custT="1"/>
      <dgm:spPr>
        <a:solidFill>
          <a:schemeClr val="accent1">
            <a:lumMod val="40000"/>
            <a:lumOff val="60000"/>
          </a:schemeClr>
        </a:solidFill>
        <a:ln>
          <a:noFill/>
        </a:ln>
        <a:effectLst/>
      </dgm:spPr>
      <dgm:t>
        <a:bodyPr/>
        <a:lstStyle/>
        <a:p>
          <a:r>
            <a:rPr lang="it-IT" sz="1200" dirty="0">
              <a:solidFill>
                <a:schemeClr val="tx1">
                  <a:lumMod val="50000"/>
                  <a:lumOff val="50000"/>
                </a:schemeClr>
              </a:solidFill>
            </a:rPr>
            <a:t>Component</a:t>
          </a:r>
        </a:p>
      </dgm:t>
    </dgm:pt>
    <dgm:pt modelId="{CC1521FE-A0C5-514A-91D6-E14299D8465B}" type="parTrans" cxnId="{12830EF7-8F02-6C4C-8DCB-46AD61909726}">
      <dgm:prSet/>
      <dgm:spPr/>
      <dgm:t>
        <a:bodyPr/>
        <a:lstStyle/>
        <a:p>
          <a:endParaRPr lang="it-IT"/>
        </a:p>
      </dgm:t>
    </dgm:pt>
    <dgm:pt modelId="{B5A6BA3B-89CD-F64A-AB12-18EA82E331D9}" type="sibTrans" cxnId="{12830EF7-8F02-6C4C-8DCB-46AD61909726}">
      <dgm:prSet/>
      <dgm:spPr/>
      <dgm:t>
        <a:bodyPr/>
        <a:lstStyle/>
        <a:p>
          <a:endParaRPr lang="it-IT"/>
        </a:p>
      </dgm:t>
    </dgm:pt>
    <dgm:pt modelId="{ACD06055-DB91-EF4A-BB91-8FCB3EB7E788}" type="pres">
      <dgm:prSet presAssocID="{74E1B744-E411-3B4A-9EAE-87E2F5654717}" presName="Name0" presStyleCnt="0">
        <dgm:presLayoutVars>
          <dgm:dir/>
          <dgm:animLvl val="lvl"/>
          <dgm:resizeHandles val="exact"/>
        </dgm:presLayoutVars>
      </dgm:prSet>
      <dgm:spPr/>
    </dgm:pt>
    <dgm:pt modelId="{7C29E863-63D5-5540-A460-CC7312444DF7}" type="pres">
      <dgm:prSet presAssocID="{A7F9C23E-2112-6A4A-A88E-1A7F1B9D36AA}" presName="parTxOnly" presStyleLbl="node1" presStyleIdx="0" presStyleCnt="5" custScaleY="6881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FF97902-FC3A-504B-AB29-26943D080B56}" type="pres">
      <dgm:prSet presAssocID="{9F1AC245-A676-8B4D-9D8A-44C76A04A2E4}" presName="parTxOnlySpace" presStyleCnt="0"/>
      <dgm:spPr/>
    </dgm:pt>
    <dgm:pt modelId="{E2AF7FD6-57FD-A841-BD52-10AE4AD4B205}" type="pres">
      <dgm:prSet presAssocID="{014E556A-88BE-A64B-8381-BB7C55D7847D}" presName="parTxOnly" presStyleLbl="node1" presStyleIdx="1" presStyleCnt="5" custScaleY="6881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FE182BE-45D3-FD48-A381-BC7D9296F1A9}" type="pres">
      <dgm:prSet presAssocID="{736299D1-0EDC-3E49-88CD-B8FB6AD3A8F7}" presName="parTxOnlySpace" presStyleCnt="0"/>
      <dgm:spPr/>
    </dgm:pt>
    <dgm:pt modelId="{9675AC6C-73F4-9244-A6FA-83B733B35155}" type="pres">
      <dgm:prSet presAssocID="{0E8D4880-29AE-F54E-827D-481AE6D76D01}" presName="parTxOnly" presStyleLbl="node1" presStyleIdx="2" presStyleCnt="5" custScaleY="6881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DCE1837-F055-E145-A442-656C2322EA9F}" type="pres">
      <dgm:prSet presAssocID="{44BC559E-0E35-0F4C-A6A8-61DA81193F06}" presName="parTxOnlySpace" presStyleCnt="0"/>
      <dgm:spPr/>
    </dgm:pt>
    <dgm:pt modelId="{0ED40B8C-9AE7-F84D-A424-54A5CDA4E237}" type="pres">
      <dgm:prSet presAssocID="{650B9CE6-C1B7-F54C-B067-45D9CBD69B4E}" presName="parTxOnly" presStyleLbl="node1" presStyleIdx="3" presStyleCnt="5" custScaleY="6881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C96B612-EE11-A24D-8C6B-1928BA1ABC53}" type="pres">
      <dgm:prSet presAssocID="{D392B3FB-B4EA-9949-A520-922526229C00}" presName="parTxOnlySpace" presStyleCnt="0"/>
      <dgm:spPr/>
    </dgm:pt>
    <dgm:pt modelId="{64C0C386-44C7-8346-A326-AF91AF173111}" type="pres">
      <dgm:prSet presAssocID="{E9834A62-D7E0-EC45-9B9C-762EF61DCE17}" presName="parTxOnly" presStyleLbl="node1" presStyleIdx="4" presStyleCnt="5" custScaleY="6881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21A9654-0A87-A34A-8924-9540FB1A75A8}" srcId="{74E1B744-E411-3B4A-9EAE-87E2F5654717}" destId="{014E556A-88BE-A64B-8381-BB7C55D7847D}" srcOrd="1" destOrd="0" parTransId="{E700125A-C677-694B-AF66-51E1D4F3A85A}" sibTransId="{736299D1-0EDC-3E49-88CD-B8FB6AD3A8F7}"/>
    <dgm:cxn modelId="{B0F4D663-C8C1-BF4F-BD26-D5489D652FC1}" srcId="{74E1B744-E411-3B4A-9EAE-87E2F5654717}" destId="{650B9CE6-C1B7-F54C-B067-45D9CBD69B4E}" srcOrd="3" destOrd="0" parTransId="{6B6E8A18-88D6-E54C-9DA2-2B56A6E07291}" sibTransId="{D392B3FB-B4EA-9949-A520-922526229C00}"/>
    <dgm:cxn modelId="{C4B6EC1B-3FD6-4B07-9DA7-F33A4AD123A9}" type="presOf" srcId="{0E8D4880-29AE-F54E-827D-481AE6D76D01}" destId="{9675AC6C-73F4-9244-A6FA-83B733B35155}" srcOrd="0" destOrd="0" presId="urn:microsoft.com/office/officeart/2005/8/layout/chevron1"/>
    <dgm:cxn modelId="{3C9BA074-4937-4601-890C-D732D3A2BB2B}" type="presOf" srcId="{650B9CE6-C1B7-F54C-B067-45D9CBD69B4E}" destId="{0ED40B8C-9AE7-F84D-A424-54A5CDA4E237}" srcOrd="0" destOrd="0" presId="urn:microsoft.com/office/officeart/2005/8/layout/chevron1"/>
    <dgm:cxn modelId="{12830EF7-8F02-6C4C-8DCB-46AD61909726}" srcId="{74E1B744-E411-3B4A-9EAE-87E2F5654717}" destId="{E9834A62-D7E0-EC45-9B9C-762EF61DCE17}" srcOrd="4" destOrd="0" parTransId="{CC1521FE-A0C5-514A-91D6-E14299D8465B}" sibTransId="{B5A6BA3B-89CD-F64A-AB12-18EA82E331D9}"/>
    <dgm:cxn modelId="{87ABD61B-A243-4D6B-BE65-AF05AFC0FC74}" type="presOf" srcId="{014E556A-88BE-A64B-8381-BB7C55D7847D}" destId="{E2AF7FD6-57FD-A841-BD52-10AE4AD4B205}" srcOrd="0" destOrd="0" presId="urn:microsoft.com/office/officeart/2005/8/layout/chevron1"/>
    <dgm:cxn modelId="{7B568CFF-2848-4617-8C32-983601F4E46F}" type="presOf" srcId="{E9834A62-D7E0-EC45-9B9C-762EF61DCE17}" destId="{64C0C386-44C7-8346-A326-AF91AF173111}" srcOrd="0" destOrd="0" presId="urn:microsoft.com/office/officeart/2005/8/layout/chevron1"/>
    <dgm:cxn modelId="{9B0CB587-E84A-4846-9E4F-B072FD1CBCDE}" srcId="{74E1B744-E411-3B4A-9EAE-87E2F5654717}" destId="{A7F9C23E-2112-6A4A-A88E-1A7F1B9D36AA}" srcOrd="0" destOrd="0" parTransId="{660DCF6A-698A-B74A-AAE8-A33DD81DAB6E}" sibTransId="{9F1AC245-A676-8B4D-9D8A-44C76A04A2E4}"/>
    <dgm:cxn modelId="{18BDBE57-6B7E-7B4A-9ADD-2F7AB70EDF81}" srcId="{74E1B744-E411-3B4A-9EAE-87E2F5654717}" destId="{0E8D4880-29AE-F54E-827D-481AE6D76D01}" srcOrd="2" destOrd="0" parTransId="{DD1EE643-FD3B-FF43-8AE3-6468B34CD6ED}" sibTransId="{44BC559E-0E35-0F4C-A6A8-61DA81193F06}"/>
    <dgm:cxn modelId="{B4586026-BAE6-41F8-B71C-F71B41DFEC47}" type="presOf" srcId="{74E1B744-E411-3B4A-9EAE-87E2F5654717}" destId="{ACD06055-DB91-EF4A-BB91-8FCB3EB7E788}" srcOrd="0" destOrd="0" presId="urn:microsoft.com/office/officeart/2005/8/layout/chevron1"/>
    <dgm:cxn modelId="{575542E9-323D-441C-9FAC-4BD9103C2E16}" type="presOf" srcId="{A7F9C23E-2112-6A4A-A88E-1A7F1B9D36AA}" destId="{7C29E863-63D5-5540-A460-CC7312444DF7}" srcOrd="0" destOrd="0" presId="urn:microsoft.com/office/officeart/2005/8/layout/chevron1"/>
    <dgm:cxn modelId="{A3B7AE2F-2531-47F8-9E31-3118F55F83A4}" type="presParOf" srcId="{ACD06055-DB91-EF4A-BB91-8FCB3EB7E788}" destId="{7C29E863-63D5-5540-A460-CC7312444DF7}" srcOrd="0" destOrd="0" presId="urn:microsoft.com/office/officeart/2005/8/layout/chevron1"/>
    <dgm:cxn modelId="{967FF1FC-8F3E-43F0-B614-2DB2F076341F}" type="presParOf" srcId="{ACD06055-DB91-EF4A-BB91-8FCB3EB7E788}" destId="{6FF97902-FC3A-504B-AB29-26943D080B56}" srcOrd="1" destOrd="0" presId="urn:microsoft.com/office/officeart/2005/8/layout/chevron1"/>
    <dgm:cxn modelId="{7E80E193-FF05-4F69-9181-1A1CB9736F37}" type="presParOf" srcId="{ACD06055-DB91-EF4A-BB91-8FCB3EB7E788}" destId="{E2AF7FD6-57FD-A841-BD52-10AE4AD4B205}" srcOrd="2" destOrd="0" presId="urn:microsoft.com/office/officeart/2005/8/layout/chevron1"/>
    <dgm:cxn modelId="{43DBAB03-D2EB-41C5-B752-8AF824BF6475}" type="presParOf" srcId="{ACD06055-DB91-EF4A-BB91-8FCB3EB7E788}" destId="{8FE182BE-45D3-FD48-A381-BC7D9296F1A9}" srcOrd="3" destOrd="0" presId="urn:microsoft.com/office/officeart/2005/8/layout/chevron1"/>
    <dgm:cxn modelId="{3AA4A331-C01C-4E63-8553-5D2E3E2B1398}" type="presParOf" srcId="{ACD06055-DB91-EF4A-BB91-8FCB3EB7E788}" destId="{9675AC6C-73F4-9244-A6FA-83B733B35155}" srcOrd="4" destOrd="0" presId="urn:microsoft.com/office/officeart/2005/8/layout/chevron1"/>
    <dgm:cxn modelId="{CD00981C-9601-44C3-B261-3997B29F9806}" type="presParOf" srcId="{ACD06055-DB91-EF4A-BB91-8FCB3EB7E788}" destId="{3DCE1837-F055-E145-A442-656C2322EA9F}" srcOrd="5" destOrd="0" presId="urn:microsoft.com/office/officeart/2005/8/layout/chevron1"/>
    <dgm:cxn modelId="{923AB24D-4AE9-4D50-949B-925B818438B1}" type="presParOf" srcId="{ACD06055-DB91-EF4A-BB91-8FCB3EB7E788}" destId="{0ED40B8C-9AE7-F84D-A424-54A5CDA4E237}" srcOrd="6" destOrd="0" presId="urn:microsoft.com/office/officeart/2005/8/layout/chevron1"/>
    <dgm:cxn modelId="{53967D67-BA75-4F35-ADDD-4298D8B0CC78}" type="presParOf" srcId="{ACD06055-DB91-EF4A-BB91-8FCB3EB7E788}" destId="{8C96B612-EE11-A24D-8C6B-1928BA1ABC53}" srcOrd="7" destOrd="0" presId="urn:microsoft.com/office/officeart/2005/8/layout/chevron1"/>
    <dgm:cxn modelId="{73F21D14-025D-45E0-AD00-5BA348FE10FB}" type="presParOf" srcId="{ACD06055-DB91-EF4A-BB91-8FCB3EB7E788}" destId="{64C0C386-44C7-8346-A326-AF91AF173111}" srcOrd="8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3032336" cy="464185"/>
          </a:xfrm>
          <a:prstGeom prst="rect">
            <a:avLst/>
          </a:prstGeom>
        </p:spPr>
        <p:txBody>
          <a:bodyPr vert="horz" lIns="92482" tIns="46241" rIns="92482" bIns="46241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63745" y="1"/>
            <a:ext cx="3032336" cy="464185"/>
          </a:xfrm>
          <a:prstGeom prst="rect">
            <a:avLst/>
          </a:prstGeom>
        </p:spPr>
        <p:txBody>
          <a:bodyPr vert="horz" lIns="92482" tIns="46241" rIns="92482" bIns="46241" rtlCol="0"/>
          <a:lstStyle>
            <a:lvl1pPr algn="r">
              <a:defRPr sz="1200"/>
            </a:lvl1pPr>
          </a:lstStyle>
          <a:p>
            <a:fld id="{776684CD-6764-497B-9ADE-E65EFC3EE209}" type="datetimeFigureOut">
              <a:rPr lang="en-GB" smtClean="0"/>
              <a:pPr/>
              <a:t>01/03/2017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8817903"/>
            <a:ext cx="3032336" cy="464185"/>
          </a:xfrm>
          <a:prstGeom prst="rect">
            <a:avLst/>
          </a:prstGeom>
        </p:spPr>
        <p:txBody>
          <a:bodyPr vert="horz" lIns="92482" tIns="46241" rIns="92482" bIns="46241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63745" y="8817903"/>
            <a:ext cx="3032336" cy="464185"/>
          </a:xfrm>
          <a:prstGeom prst="rect">
            <a:avLst/>
          </a:prstGeom>
        </p:spPr>
        <p:txBody>
          <a:bodyPr vert="horz" lIns="92482" tIns="46241" rIns="92482" bIns="46241" rtlCol="0" anchor="b"/>
          <a:lstStyle>
            <a:lvl1pPr algn="r">
              <a:defRPr sz="1200"/>
            </a:lvl1pPr>
          </a:lstStyle>
          <a:p>
            <a:fld id="{6C6E9EE4-B03B-4551-9705-70C4A0FED12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226273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3032336" cy="464185"/>
          </a:xfrm>
          <a:prstGeom prst="rect">
            <a:avLst/>
          </a:prstGeom>
        </p:spPr>
        <p:txBody>
          <a:bodyPr vert="horz" lIns="92482" tIns="46241" rIns="92482" bIns="46241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963745" y="1"/>
            <a:ext cx="3032336" cy="464185"/>
          </a:xfrm>
          <a:prstGeom prst="rect">
            <a:avLst/>
          </a:prstGeom>
        </p:spPr>
        <p:txBody>
          <a:bodyPr vert="horz" lIns="92482" tIns="46241" rIns="92482" bIns="46241" rtlCol="0"/>
          <a:lstStyle>
            <a:lvl1pPr algn="r">
              <a:defRPr sz="1200"/>
            </a:lvl1pPr>
          </a:lstStyle>
          <a:p>
            <a:fld id="{660FA28A-DAF8-4177-87D8-0E9AC60B429C}" type="datetimeFigureOut">
              <a:rPr lang="it-IT" smtClean="0"/>
              <a:pPr/>
              <a:t>01/03/2017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77925" y="695325"/>
            <a:ext cx="4641850" cy="34813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82" tIns="46241" rIns="92482" bIns="46241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99770" y="4409758"/>
            <a:ext cx="5598160" cy="4177665"/>
          </a:xfrm>
          <a:prstGeom prst="rect">
            <a:avLst/>
          </a:prstGeom>
        </p:spPr>
        <p:txBody>
          <a:bodyPr vert="horz" lIns="92482" tIns="46241" rIns="92482" bIns="46241" rtlCol="0">
            <a:normAutofit/>
          </a:bodyPr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1" y="8817903"/>
            <a:ext cx="3032336" cy="464185"/>
          </a:xfrm>
          <a:prstGeom prst="rect">
            <a:avLst/>
          </a:prstGeom>
        </p:spPr>
        <p:txBody>
          <a:bodyPr vert="horz" lIns="92482" tIns="46241" rIns="92482" bIns="46241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963745" y="8817903"/>
            <a:ext cx="3032336" cy="464185"/>
          </a:xfrm>
          <a:prstGeom prst="rect">
            <a:avLst/>
          </a:prstGeom>
        </p:spPr>
        <p:txBody>
          <a:bodyPr vert="horz" lIns="92482" tIns="46241" rIns="92482" bIns="46241" rtlCol="0" anchor="b"/>
          <a:lstStyle>
            <a:lvl1pPr algn="r">
              <a:defRPr sz="1200"/>
            </a:lvl1pPr>
          </a:lstStyle>
          <a:p>
            <a:fld id="{F61F80D2-48FC-42FB-965D-2FECD0869850}" type="slidenum">
              <a:rPr lang="it-IT" smtClean="0"/>
              <a:pPr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728977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52A96C-BF57-E44A-AD3B-27E1A7865700}" type="slidenum">
              <a:rPr lang="it-IT" smtClean="0">
                <a:solidFill>
                  <a:prstClr val="black"/>
                </a:solidFill>
              </a:rPr>
              <a:pPr/>
              <a:t>1</a:t>
            </a:fld>
            <a:endParaRPr lang="it-I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47489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aseline="0" dirty="0"/>
              <a:t>Mainstreaming LDN in land use planning means applying the LDN response hierarchy as a “planning principle” </a:t>
            </a:r>
            <a:endParaRPr lang="mk-MK" baseline="0" dirty="0"/>
          </a:p>
          <a:p>
            <a:r>
              <a:rPr lang="mk-MK" baseline="0" dirty="0"/>
              <a:t>Вклучување на </a:t>
            </a:r>
            <a:r>
              <a:rPr lang="en-US" baseline="0" dirty="0"/>
              <a:t>LDN </a:t>
            </a:r>
            <a:r>
              <a:rPr lang="mk-MK" baseline="0" dirty="0"/>
              <a:t>во плановите за користење на земјиштето подразбира примена на </a:t>
            </a:r>
            <a:r>
              <a:rPr lang="en-US" baseline="0" dirty="0"/>
              <a:t>LDN</a:t>
            </a:r>
            <a:r>
              <a:rPr lang="mk-MK" baseline="0" dirty="0"/>
              <a:t> хиерархијата како „принцип за планирање“.</a:t>
            </a:r>
          </a:p>
          <a:p>
            <a:endParaRPr lang="en-GB" baseline="0" dirty="0"/>
          </a:p>
          <a:p>
            <a:r>
              <a:rPr lang="en-GB" baseline="0" dirty="0"/>
              <a:t>LDN </a:t>
            </a:r>
            <a:r>
              <a:rPr lang="mk-MK" baseline="0" dirty="0"/>
              <a:t>хиерархијата подразбира:</a:t>
            </a:r>
          </a:p>
          <a:p>
            <a:pPr marL="171450" indent="-171450">
              <a:buFontTx/>
              <a:buChar char="-"/>
            </a:pPr>
            <a:r>
              <a:rPr lang="mk-MK" baseline="0" dirty="0"/>
              <a:t>Кога е можно, да се даде приоритет на </a:t>
            </a:r>
            <a:r>
              <a:rPr lang="en-US" baseline="0" dirty="0"/>
              <a:t>LDN</a:t>
            </a:r>
            <a:endParaRPr lang="mk-MK" baseline="0" dirty="0"/>
          </a:p>
          <a:p>
            <a:pPr marL="171450" indent="-171450">
              <a:buFontTx/>
              <a:buChar char="-"/>
            </a:pPr>
            <a:r>
              <a:rPr lang="mk-MK" baseline="0" dirty="0"/>
              <a:t>Меѓутоа, деградацијата на земјиштето не може да се спречи на секое место. Многу често ќе се јави одредена т.н. „неизбежна деградација на земјиштето“</a:t>
            </a:r>
          </a:p>
          <a:p>
            <a:pPr marL="171450" indent="-171450">
              <a:buFontTx/>
              <a:buChar char="-"/>
            </a:pPr>
            <a:r>
              <a:rPr lang="mk-MK" baseline="0" dirty="0"/>
              <a:t>На оваа „неизбежна деградација на земјиштето-штета/загуба“ треба да се спротивставиме со ремедијација на деградирано земјиште, кое се наоѓа на друго место-„добивка“</a:t>
            </a:r>
            <a:endParaRPr lang="en-GB" baseline="0" dirty="0"/>
          </a:p>
          <a:p>
            <a:pPr marL="0" indent="0">
              <a:buFontTx/>
              <a:buNone/>
            </a:pPr>
            <a:endParaRPr lang="en-US" baseline="0" dirty="0"/>
          </a:p>
          <a:p>
            <a:pPr marL="0" indent="0">
              <a:buFontTx/>
              <a:buNone/>
            </a:pPr>
            <a:r>
              <a:rPr lang="mk-MK" baseline="0" dirty="0"/>
              <a:t>Можноста за спротивставување на деградацијата на земјиштето е главна во концептот на неутралност, при што се прави разлика помеѓу </a:t>
            </a:r>
            <a:r>
              <a:rPr lang="en-US" baseline="0" dirty="0"/>
              <a:t>LDN</a:t>
            </a:r>
            <a:r>
              <a:rPr lang="mk-MK" baseline="0" dirty="0"/>
              <a:t> (неутралност во деградација на земјиштето) од други начини/пристапи за справување со деградација на земјиштето</a:t>
            </a:r>
            <a:endParaRPr lang="en-GB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1F80D2-48FC-42FB-965D-2FECD0869850}" type="slidenum">
              <a:rPr lang="it-IT" smtClean="0">
                <a:solidFill>
                  <a:prstClr val="black"/>
                </a:solidFill>
              </a:rPr>
              <a:pPr/>
              <a:t>2</a:t>
            </a:fld>
            <a:endParaRPr lang="it-I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47898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mk-MK" dirty="0"/>
              <a:t>Урамнотежувањето нуди и можности и ризици</a:t>
            </a:r>
            <a:endParaRPr lang="en-US" dirty="0"/>
          </a:p>
          <a:p>
            <a:endParaRPr lang="en-US" dirty="0"/>
          </a:p>
          <a:p>
            <a:r>
              <a:rPr lang="mk-MK" dirty="0"/>
              <a:t>Со цел правилно управување со ризици, треба да се применат низа принципи</a:t>
            </a:r>
            <a:endParaRPr lang="en-US" dirty="0"/>
          </a:p>
          <a:p>
            <a:r>
              <a:rPr lang="en-US" dirty="0"/>
              <a:t>“</a:t>
            </a:r>
            <a:r>
              <a:rPr lang="mk-MK" dirty="0"/>
              <a:t>Слично</a:t>
            </a:r>
            <a:r>
              <a:rPr lang="mk-MK" baseline="0" dirty="0"/>
              <a:t> со слично</a:t>
            </a:r>
            <a:r>
              <a:rPr lang="en-US" dirty="0"/>
              <a:t>” </a:t>
            </a:r>
            <a:r>
              <a:rPr lang="mk-MK" dirty="0"/>
              <a:t>со кој ќе се обезбеди дека</a:t>
            </a:r>
            <a:r>
              <a:rPr lang="mk-MK" baseline="0" dirty="0"/>
              <a:t> </a:t>
            </a:r>
            <a:r>
              <a:rPr lang="mk-MK" dirty="0"/>
              <a:t>обновеното земјиште дава</a:t>
            </a:r>
            <a:r>
              <a:rPr lang="mk-MK" baseline="0" dirty="0"/>
              <a:t> исти екосистемски услуги како</a:t>
            </a:r>
            <a:r>
              <a:rPr lang="mk-MK" dirty="0"/>
              <a:t> и деградираното земјиште („без мешање на баби и жаби“)</a:t>
            </a:r>
            <a:endParaRPr lang="en-US" dirty="0"/>
          </a:p>
          <a:p>
            <a:r>
              <a:rPr lang="en-US" dirty="0"/>
              <a:t>“</a:t>
            </a:r>
            <a:r>
              <a:rPr lang="mk-MK" dirty="0"/>
              <a:t>Без загуба на природно земјиште</a:t>
            </a:r>
            <a:r>
              <a:rPr lang="en-US" dirty="0"/>
              <a:t>”</a:t>
            </a:r>
            <a:r>
              <a:rPr lang="mk-MK" dirty="0"/>
              <a:t>, бидејќи </a:t>
            </a:r>
            <a:r>
              <a:rPr lang="mk-MK" dirty="0" err="1"/>
              <a:t>екосистемските</a:t>
            </a:r>
            <a:r>
              <a:rPr lang="mk-MK" dirty="0"/>
              <a:t> услуги на природното земјиште никогаш не можат целосно да се вратат</a:t>
            </a:r>
            <a:endParaRPr lang="en-US" dirty="0"/>
          </a:p>
          <a:p>
            <a:r>
              <a:rPr lang="en-US" dirty="0"/>
              <a:t>“</a:t>
            </a:r>
            <a:r>
              <a:rPr lang="mk-MK" dirty="0"/>
              <a:t>Обнови повеќе отколку што деградираш</a:t>
            </a:r>
            <a:r>
              <a:rPr lang="en-US" dirty="0"/>
              <a:t>”</a:t>
            </a:r>
            <a:r>
              <a:rPr lang="mk-MK" dirty="0"/>
              <a:t>, бидејќи постои голема временска разлика меѓу деградација (брз процес) и ремедијација (спор процес)</a:t>
            </a:r>
            <a:endParaRPr lang="en-US" dirty="0"/>
          </a:p>
          <a:p>
            <a:r>
              <a:rPr lang="en-US" dirty="0"/>
              <a:t>“</a:t>
            </a:r>
            <a:r>
              <a:rPr lang="mk-MK" dirty="0"/>
              <a:t>Национално урамнотежување</a:t>
            </a:r>
            <a:r>
              <a:rPr lang="en-US" dirty="0"/>
              <a:t>”</a:t>
            </a:r>
            <a:r>
              <a:rPr lang="mk-MK" dirty="0"/>
              <a:t>, нема шеми за тргување помеѓу државите</a:t>
            </a:r>
            <a:r>
              <a:rPr lang="en-US" dirty="0"/>
              <a:t>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1F80D2-48FC-42FB-965D-2FECD0869850}" type="slidenum">
              <a:rPr lang="it-IT" smtClean="0">
                <a:solidFill>
                  <a:prstClr val="black"/>
                </a:solidFill>
              </a:rPr>
              <a:pPr/>
              <a:t>3</a:t>
            </a:fld>
            <a:endParaRPr lang="it-I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47898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1F80D2-48FC-42FB-965D-2FECD0869850}" type="slidenum">
              <a:rPr lang="it-IT" smtClean="0">
                <a:solidFill>
                  <a:prstClr val="black"/>
                </a:solidFill>
              </a:rPr>
              <a:pPr/>
              <a:t>4</a:t>
            </a:fld>
            <a:endParaRPr lang="it-I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47898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aseline="0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1F80D2-48FC-42FB-965D-2FECD0869850}" type="slidenum">
              <a:rPr lang="it-IT" smtClean="0">
                <a:solidFill>
                  <a:prstClr val="black"/>
                </a:solidFill>
              </a:rPr>
              <a:pPr/>
              <a:t>5</a:t>
            </a:fld>
            <a:endParaRPr lang="it-I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49206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aseline="0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1F80D2-48FC-42FB-965D-2FECD0869850}" type="slidenum">
              <a:rPr lang="it-IT" smtClean="0">
                <a:solidFill>
                  <a:prstClr val="black"/>
                </a:solidFill>
              </a:rPr>
              <a:pPr/>
              <a:t>6</a:t>
            </a:fld>
            <a:endParaRPr lang="it-I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00524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aseline="0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1F80D2-48FC-42FB-965D-2FECD0869850}" type="slidenum">
              <a:rPr lang="it-IT" smtClean="0">
                <a:solidFill>
                  <a:prstClr val="black"/>
                </a:solidFill>
              </a:rPr>
              <a:pPr/>
              <a:t>7</a:t>
            </a:fld>
            <a:endParaRPr lang="it-I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00524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52A96C-BF57-E44A-AD3B-27E1A7865700}" type="slidenum">
              <a:rPr lang="it-IT" smtClean="0">
                <a:solidFill>
                  <a:prstClr val="black"/>
                </a:solidFill>
              </a:rPr>
              <a:pPr/>
              <a:t>9</a:t>
            </a:fld>
            <a:endParaRPr lang="it-I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47489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Master" Target="../slideMasters/slideMaster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1.jpeg"/><Relationship Id="rId4" Type="http://schemas.openxmlformats.org/officeDocument/2006/relationships/image" Target="../media/image9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Master" Target="../slideMasters/slideMaster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043608" y="2060848"/>
            <a:ext cx="7414592" cy="1296144"/>
          </a:xfrm>
        </p:spPr>
        <p:txBody>
          <a:bodyPr anchor="ctr"/>
          <a:lstStyle>
            <a:lvl1pPr algn="l">
              <a:defRPr/>
            </a:lvl1pPr>
          </a:lstStyle>
          <a:p>
            <a:r>
              <a:rPr lang="it-IT" dirty="0"/>
              <a:t>Fare clic per modificare lo stile del titolo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043608" y="3284984"/>
            <a:ext cx="7416824" cy="936104"/>
          </a:xfrm>
        </p:spPr>
        <p:txBody>
          <a:bodyPr anchor="ctr">
            <a:noAutofit/>
          </a:bodyPr>
          <a:lstStyle>
            <a:lvl1pPr marL="0" indent="0" algn="l">
              <a:lnSpc>
                <a:spcPts val="3000"/>
              </a:lnSpc>
              <a:spcBef>
                <a:spcPts val="0"/>
              </a:spcBef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dirty="0"/>
              <a:t>Fare clic per modificare lo stile del sottotitolo dello schema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954800"/>
            <a:ext cx="8229600" cy="4570544"/>
          </a:xfrm>
        </p:spPr>
        <p:txBody>
          <a:bodyPr/>
          <a:lstStyle>
            <a:lvl1pPr>
              <a:spcBef>
                <a:spcPts val="0"/>
              </a:spcBef>
              <a:buClr>
                <a:schemeClr val="accent2"/>
              </a:buClr>
              <a:buFont typeface="Wingdings" pitchFamily="2" charset="2"/>
              <a:buChar char="§"/>
              <a:defRPr sz="2800"/>
            </a:lvl1pPr>
            <a:lvl2pPr>
              <a:buClr>
                <a:schemeClr val="accent2"/>
              </a:buClr>
              <a:buFont typeface="Arial" pitchFamily="34" charset="0"/>
              <a:buChar char="•"/>
              <a:defRPr/>
            </a:lvl2pPr>
            <a:lvl3pPr>
              <a:buClr>
                <a:schemeClr val="accent2"/>
              </a:buClr>
              <a:buFont typeface="Wingdings" pitchFamily="2" charset="2"/>
              <a:buChar char="§"/>
              <a:defRPr/>
            </a:lvl3pPr>
            <a:lvl4pPr>
              <a:buClr>
                <a:schemeClr val="accent2"/>
              </a:buClr>
              <a:buFont typeface="Arial" pitchFamily="34" charset="0"/>
              <a:buChar char="•"/>
              <a:defRPr/>
            </a:lvl4pPr>
            <a:lvl5pPr>
              <a:buClr>
                <a:schemeClr val="accent2"/>
              </a:buClr>
              <a:buFont typeface="Courier New" pitchFamily="49" charset="0"/>
              <a:buChar char="o"/>
              <a:defRPr/>
            </a:lvl5pPr>
          </a:lstStyle>
          <a:p>
            <a:pPr lvl="0"/>
            <a:r>
              <a:rPr lang="it-IT" dirty="0"/>
              <a:t>Fare clic per modificare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  <p:sp>
        <p:nvSpPr>
          <p:cNvPr id="8" name="Titolo 7"/>
          <p:cNvSpPr>
            <a:spLocks noGrp="1"/>
          </p:cNvSpPr>
          <p:nvPr>
            <p:ph type="title"/>
          </p:nvPr>
        </p:nvSpPr>
        <p:spPr>
          <a:xfrm>
            <a:off x="467545" y="1124744"/>
            <a:ext cx="8280920" cy="576064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 hasCustomPrompt="1"/>
          </p:nvPr>
        </p:nvSpPr>
        <p:spPr>
          <a:xfrm>
            <a:off x="685800" y="822325"/>
            <a:ext cx="7772400" cy="739775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CA" dirty="0"/>
              <a:t>TITLE OF SECTION: COMPONENT</a:t>
            </a:r>
            <a:endParaRPr lang="it-IT" dirty="0"/>
          </a:p>
        </p:txBody>
      </p:sp>
      <p:sp>
        <p:nvSpPr>
          <p:cNvPr id="8" name="Segnaposto testo 7"/>
          <p:cNvSpPr>
            <a:spLocks noGrp="1"/>
          </p:cNvSpPr>
          <p:nvPr>
            <p:ph type="body" sz="quarter" idx="10"/>
          </p:nvPr>
        </p:nvSpPr>
        <p:spPr>
          <a:xfrm>
            <a:off x="685800" y="1955800"/>
            <a:ext cx="7772400" cy="27559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graphicFrame>
        <p:nvGraphicFramePr>
          <p:cNvPr id="12" name="Diagramma 11"/>
          <p:cNvGraphicFramePr/>
          <p:nvPr userDrawn="1">
            <p:extLst>
              <p:ext uri="{D42A27DB-BD31-4B8C-83A1-F6EECF244321}">
                <p14:modId xmlns:p14="http://schemas.microsoft.com/office/powerpoint/2010/main" val="825746113"/>
              </p:ext>
            </p:extLst>
          </p:nvPr>
        </p:nvGraphicFramePr>
        <p:xfrm>
          <a:off x="165100" y="6286500"/>
          <a:ext cx="7366000" cy="3429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6196707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CA" dirty="0"/>
              <a:t>TITLE OF SECTION: COMPONENT</a:t>
            </a:r>
            <a:endParaRPr lang="it-IT" dirty="0"/>
          </a:p>
        </p:txBody>
      </p:sp>
      <p:sp>
        <p:nvSpPr>
          <p:cNvPr id="8" name="Segnaposto immagine 7"/>
          <p:cNvSpPr>
            <a:spLocks noGrp="1"/>
          </p:cNvSpPr>
          <p:nvPr>
            <p:ph type="pic" sz="quarter" idx="10"/>
          </p:nvPr>
        </p:nvSpPr>
        <p:spPr>
          <a:xfrm>
            <a:off x="457200" y="2095500"/>
            <a:ext cx="4216400" cy="3937000"/>
          </a:xfrm>
        </p:spPr>
        <p:txBody>
          <a:bodyPr/>
          <a:lstStyle/>
          <a:p>
            <a:r>
              <a:rPr lang="en-US" dirty="0"/>
              <a:t>Click icon to add picture</a:t>
            </a:r>
            <a:endParaRPr lang="it-IT"/>
          </a:p>
        </p:txBody>
      </p:sp>
      <p:sp>
        <p:nvSpPr>
          <p:cNvPr id="12" name="Segnaposto testo 11"/>
          <p:cNvSpPr>
            <a:spLocks noGrp="1"/>
          </p:cNvSpPr>
          <p:nvPr>
            <p:ph type="body" sz="quarter" idx="11"/>
          </p:nvPr>
        </p:nvSpPr>
        <p:spPr>
          <a:xfrm>
            <a:off x="4851400" y="2095500"/>
            <a:ext cx="3835400" cy="3937000"/>
          </a:xfrm>
        </p:spPr>
        <p:txBody>
          <a:bodyPr/>
          <a:lstStyle>
            <a:lvl1pPr>
              <a:defRPr sz="2400" i="1"/>
            </a:lvl1pPr>
            <a:lvl2pPr>
              <a:defRPr sz="2000">
                <a:solidFill>
                  <a:schemeClr val="tx2">
                    <a:lumMod val="60000"/>
                    <a:lumOff val="40000"/>
                  </a:schemeClr>
                </a:solidFill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pic>
        <p:nvPicPr>
          <p:cNvPr id="6" name="Picture 5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2120" y="6150589"/>
            <a:ext cx="826770" cy="661555"/>
          </a:xfrm>
          <a:prstGeom prst="rect">
            <a:avLst/>
          </a:prstGeom>
          <a:noFill/>
        </p:spPr>
      </p:pic>
      <p:pic>
        <p:nvPicPr>
          <p:cNvPr id="7" name="Picture 6"/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5883" y="5995777"/>
            <a:ext cx="659765" cy="822614"/>
          </a:xfrm>
          <a:prstGeom prst="rect">
            <a:avLst/>
          </a:prstGeom>
          <a:noFill/>
        </p:spPr>
      </p:pic>
      <p:pic>
        <p:nvPicPr>
          <p:cNvPr id="10" name="Picture 9"/>
          <p:cNvPicPr/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9829" y="6205181"/>
            <a:ext cx="449786" cy="629265"/>
          </a:xfrm>
          <a:prstGeom prst="rect">
            <a:avLst/>
          </a:prstGeom>
        </p:spPr>
      </p:pic>
      <p:pic>
        <p:nvPicPr>
          <p:cNvPr id="13" name="Picture 12"/>
          <p:cNvPicPr/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909" y="6112930"/>
            <a:ext cx="1600200" cy="746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56809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egnaposto grafico 8"/>
          <p:cNvSpPr>
            <a:spLocks noGrp="1"/>
          </p:cNvSpPr>
          <p:nvPr>
            <p:ph type="chart" sz="quarter" idx="10"/>
          </p:nvPr>
        </p:nvSpPr>
        <p:spPr>
          <a:xfrm>
            <a:off x="457200" y="3022600"/>
            <a:ext cx="2476500" cy="1739900"/>
          </a:xfrm>
        </p:spPr>
        <p:txBody>
          <a:bodyPr/>
          <a:lstStyle/>
          <a:p>
            <a:r>
              <a:rPr lang="en-US" dirty="0"/>
              <a:t>Click icon to add chart</a:t>
            </a:r>
            <a:endParaRPr lang="it-IT"/>
          </a:p>
        </p:txBody>
      </p:sp>
      <p:sp>
        <p:nvSpPr>
          <p:cNvPr id="10" name="Segnaposto grafico 8"/>
          <p:cNvSpPr>
            <a:spLocks noGrp="1"/>
          </p:cNvSpPr>
          <p:nvPr>
            <p:ph type="chart" sz="quarter" idx="11"/>
          </p:nvPr>
        </p:nvSpPr>
        <p:spPr>
          <a:xfrm>
            <a:off x="3314700" y="3022600"/>
            <a:ext cx="2476500" cy="1739900"/>
          </a:xfrm>
        </p:spPr>
        <p:txBody>
          <a:bodyPr/>
          <a:lstStyle/>
          <a:p>
            <a:r>
              <a:rPr lang="en-US" dirty="0"/>
              <a:t>Click icon to add chart</a:t>
            </a:r>
            <a:endParaRPr lang="it-IT"/>
          </a:p>
        </p:txBody>
      </p:sp>
      <p:sp>
        <p:nvSpPr>
          <p:cNvPr id="11" name="Segnaposto grafico 8"/>
          <p:cNvSpPr>
            <a:spLocks noGrp="1"/>
          </p:cNvSpPr>
          <p:nvPr>
            <p:ph type="chart" sz="quarter" idx="12"/>
          </p:nvPr>
        </p:nvSpPr>
        <p:spPr>
          <a:xfrm>
            <a:off x="6210300" y="3022600"/>
            <a:ext cx="2476500" cy="1739900"/>
          </a:xfrm>
        </p:spPr>
        <p:txBody>
          <a:bodyPr/>
          <a:lstStyle/>
          <a:p>
            <a:r>
              <a:rPr lang="en-US" dirty="0"/>
              <a:t>Click icon to add chart</a:t>
            </a:r>
            <a:endParaRPr lang="it-IT"/>
          </a:p>
        </p:txBody>
      </p:sp>
      <p:sp>
        <p:nvSpPr>
          <p:cNvPr id="12" name="Titolo 1"/>
          <p:cNvSpPr>
            <a:spLocks noGrp="1"/>
          </p:cNvSpPr>
          <p:nvPr>
            <p:ph type="title" hasCustomPrompt="1"/>
          </p:nvPr>
        </p:nvSpPr>
        <p:spPr>
          <a:xfrm>
            <a:off x="457200" y="854076"/>
            <a:ext cx="8229600" cy="847724"/>
          </a:xfrm>
        </p:spPr>
        <p:txBody>
          <a:bodyPr/>
          <a:lstStyle/>
          <a:p>
            <a:r>
              <a:rPr lang="en-CA" dirty="0"/>
              <a:t>TITLE OF SECTION: COMPONENT</a:t>
            </a:r>
            <a:endParaRPr lang="it-IT" dirty="0"/>
          </a:p>
        </p:txBody>
      </p:sp>
      <p:sp>
        <p:nvSpPr>
          <p:cNvPr id="14" name="Segnaposto testo 13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1892300"/>
            <a:ext cx="8229600" cy="914400"/>
          </a:xfrm>
        </p:spPr>
        <p:txBody>
          <a:bodyPr>
            <a:normAutofit/>
          </a:bodyPr>
          <a:lstStyle>
            <a:lvl1pPr>
              <a:defRPr sz="1800"/>
            </a:lvl1pPr>
          </a:lstStyle>
          <a:p>
            <a:pPr lvl="0"/>
            <a:r>
              <a:rPr lang="it-IT" dirty="0" err="1"/>
              <a:t>Lorem</a:t>
            </a:r>
            <a:r>
              <a:rPr lang="it-IT" dirty="0"/>
              <a:t> </a:t>
            </a:r>
            <a:r>
              <a:rPr lang="it-IT" dirty="0" err="1"/>
              <a:t>ipsum</a:t>
            </a:r>
            <a:r>
              <a:rPr lang="it-IT" dirty="0"/>
              <a:t> </a:t>
            </a:r>
            <a:r>
              <a:rPr lang="it-IT" dirty="0" err="1"/>
              <a:t>dolor</a:t>
            </a:r>
            <a:r>
              <a:rPr lang="it-IT" dirty="0"/>
              <a:t> </a:t>
            </a:r>
            <a:r>
              <a:rPr lang="it-IT" dirty="0" err="1"/>
              <a:t>sit</a:t>
            </a:r>
            <a:r>
              <a:rPr lang="it-IT" dirty="0"/>
              <a:t> </a:t>
            </a:r>
            <a:r>
              <a:rPr lang="it-IT" dirty="0" err="1"/>
              <a:t>amet</a:t>
            </a:r>
            <a:r>
              <a:rPr lang="it-IT" dirty="0"/>
              <a:t>, </a:t>
            </a:r>
            <a:r>
              <a:rPr lang="it-IT" dirty="0" err="1"/>
              <a:t>consectetur</a:t>
            </a:r>
            <a:r>
              <a:rPr lang="it-IT" dirty="0"/>
              <a:t> </a:t>
            </a:r>
            <a:r>
              <a:rPr lang="it-IT" dirty="0" err="1"/>
              <a:t>adipiscing</a:t>
            </a:r>
            <a:r>
              <a:rPr lang="it-IT" dirty="0"/>
              <a:t> </a:t>
            </a:r>
            <a:r>
              <a:rPr lang="it-IT" dirty="0" err="1"/>
              <a:t>elit</a:t>
            </a:r>
            <a:r>
              <a:rPr lang="it-IT" dirty="0"/>
              <a:t>. </a:t>
            </a:r>
            <a:r>
              <a:rPr lang="it-IT" dirty="0" err="1"/>
              <a:t>Praesent</a:t>
            </a:r>
            <a:r>
              <a:rPr lang="it-IT" dirty="0"/>
              <a:t> </a:t>
            </a:r>
            <a:r>
              <a:rPr lang="it-IT" dirty="0" err="1"/>
              <a:t>rhoncus</a:t>
            </a:r>
            <a:r>
              <a:rPr lang="it-IT" dirty="0"/>
              <a:t> </a:t>
            </a:r>
            <a:r>
              <a:rPr lang="it-IT" dirty="0" err="1"/>
              <a:t>nunc</a:t>
            </a:r>
            <a:r>
              <a:rPr lang="it-IT" dirty="0"/>
              <a:t> </a:t>
            </a:r>
            <a:r>
              <a:rPr lang="it-IT" dirty="0" err="1"/>
              <a:t>sed</a:t>
            </a:r>
            <a:r>
              <a:rPr lang="it-IT" dirty="0"/>
              <a:t> ligula </a:t>
            </a:r>
            <a:r>
              <a:rPr lang="it-IT" dirty="0" err="1"/>
              <a:t>dapibus</a:t>
            </a:r>
            <a:r>
              <a:rPr lang="it-IT" dirty="0"/>
              <a:t>, a </a:t>
            </a:r>
            <a:r>
              <a:rPr lang="it-IT" dirty="0" err="1"/>
              <a:t>congue</a:t>
            </a:r>
            <a:r>
              <a:rPr lang="it-IT" dirty="0"/>
              <a:t> </a:t>
            </a:r>
            <a:r>
              <a:rPr lang="it-IT" dirty="0" err="1"/>
              <a:t>quam</a:t>
            </a:r>
            <a:r>
              <a:rPr lang="it-IT" dirty="0"/>
              <a:t> </a:t>
            </a:r>
            <a:r>
              <a:rPr lang="it-IT" dirty="0" err="1"/>
              <a:t>dignissim</a:t>
            </a:r>
            <a:r>
              <a:rPr lang="it-IT" dirty="0"/>
              <a:t>. </a:t>
            </a:r>
            <a:r>
              <a:rPr lang="it-IT" dirty="0" err="1"/>
              <a:t>Integer</a:t>
            </a:r>
            <a:r>
              <a:rPr lang="it-IT" dirty="0"/>
              <a:t> </a:t>
            </a:r>
            <a:r>
              <a:rPr lang="it-IT" dirty="0" err="1"/>
              <a:t>blandit</a:t>
            </a:r>
            <a:r>
              <a:rPr lang="it-IT" dirty="0"/>
              <a:t>, </a:t>
            </a:r>
            <a:r>
              <a:rPr lang="it-IT" dirty="0" err="1"/>
              <a:t>leo</a:t>
            </a:r>
            <a:r>
              <a:rPr lang="it-IT" dirty="0"/>
              <a:t> </a:t>
            </a:r>
            <a:r>
              <a:rPr lang="it-IT" dirty="0" err="1"/>
              <a:t>eget</a:t>
            </a:r>
            <a:r>
              <a:rPr lang="it-IT" dirty="0"/>
              <a:t> </a:t>
            </a:r>
            <a:r>
              <a:rPr lang="it-IT" dirty="0" err="1"/>
              <a:t>sodales</a:t>
            </a:r>
            <a:r>
              <a:rPr lang="it-IT" dirty="0"/>
              <a:t> </a:t>
            </a:r>
            <a:r>
              <a:rPr lang="it-IT" dirty="0" err="1"/>
              <a:t>iaculis</a:t>
            </a:r>
            <a:r>
              <a:rPr lang="it-IT" dirty="0"/>
              <a:t>, </a:t>
            </a:r>
            <a:r>
              <a:rPr lang="it-IT" dirty="0" err="1"/>
              <a:t>nisl</a:t>
            </a:r>
            <a:r>
              <a:rPr lang="it-IT" dirty="0"/>
              <a:t> </a:t>
            </a:r>
            <a:r>
              <a:rPr lang="it-IT" dirty="0" err="1"/>
              <a:t>dolor</a:t>
            </a:r>
            <a:r>
              <a:rPr lang="it-IT" dirty="0"/>
              <a:t> </a:t>
            </a:r>
            <a:r>
              <a:rPr lang="it-IT" dirty="0" err="1"/>
              <a:t>commodo</a:t>
            </a:r>
            <a:r>
              <a:rPr lang="it-IT" dirty="0"/>
              <a:t> </a:t>
            </a:r>
            <a:r>
              <a:rPr lang="it-IT" dirty="0" err="1"/>
              <a:t>leo</a:t>
            </a:r>
            <a:r>
              <a:rPr lang="it-IT" dirty="0"/>
              <a:t>, </a:t>
            </a:r>
            <a:r>
              <a:rPr lang="it-IT" dirty="0" err="1"/>
              <a:t>eu</a:t>
            </a:r>
            <a:r>
              <a:rPr lang="it-IT" dirty="0"/>
              <a:t> </a:t>
            </a:r>
            <a:r>
              <a:rPr lang="it-IT" dirty="0" err="1"/>
              <a:t>varius</a:t>
            </a:r>
            <a:r>
              <a:rPr lang="it-IT" dirty="0"/>
              <a:t> </a:t>
            </a:r>
            <a:r>
              <a:rPr lang="it-IT" dirty="0" err="1"/>
              <a:t>lorem</a:t>
            </a:r>
            <a:r>
              <a:rPr lang="it-IT" dirty="0"/>
              <a:t> </a:t>
            </a:r>
            <a:r>
              <a:rPr lang="it-IT" dirty="0" err="1"/>
              <a:t>neque</a:t>
            </a:r>
            <a:r>
              <a:rPr lang="it-IT" dirty="0"/>
              <a:t> </a:t>
            </a:r>
            <a:r>
              <a:rPr lang="it-IT" dirty="0" err="1"/>
              <a:t>eget</a:t>
            </a:r>
            <a:r>
              <a:rPr lang="it-IT" dirty="0"/>
              <a:t> </a:t>
            </a:r>
            <a:r>
              <a:rPr lang="it-IT" dirty="0" err="1"/>
              <a:t>turpisfermentum</a:t>
            </a:r>
            <a:r>
              <a:rPr lang="it-IT" dirty="0"/>
              <a:t> mi. </a:t>
            </a:r>
            <a:endParaRPr lang="en-CA" dirty="0"/>
          </a:p>
        </p:txBody>
      </p:sp>
      <p:sp>
        <p:nvSpPr>
          <p:cNvPr id="18" name="Segnaposto testo 17"/>
          <p:cNvSpPr>
            <a:spLocks noGrp="1"/>
          </p:cNvSpPr>
          <p:nvPr>
            <p:ph type="body" sz="quarter" idx="14" hasCustomPrompt="1"/>
          </p:nvPr>
        </p:nvSpPr>
        <p:spPr>
          <a:xfrm>
            <a:off x="457200" y="5016500"/>
            <a:ext cx="2476500" cy="928132"/>
          </a:xfrm>
        </p:spPr>
        <p:txBody>
          <a:bodyPr>
            <a:noAutofit/>
          </a:bodyPr>
          <a:lstStyle>
            <a:lvl1pPr>
              <a:defRPr sz="1400" i="1">
                <a:solidFill>
                  <a:srgbClr val="558ED5"/>
                </a:solidFill>
              </a:defRPr>
            </a:lvl1pPr>
          </a:lstStyle>
          <a:p>
            <a:pPr lvl="0"/>
            <a:r>
              <a:rPr lang="it-IT" dirty="0" err="1"/>
              <a:t>Curabitur</a:t>
            </a:r>
            <a:r>
              <a:rPr lang="it-IT" dirty="0"/>
              <a:t> </a:t>
            </a:r>
            <a:r>
              <a:rPr lang="it-IT" dirty="0" err="1"/>
              <a:t>ac</a:t>
            </a:r>
            <a:r>
              <a:rPr lang="it-IT" dirty="0"/>
              <a:t> </a:t>
            </a:r>
            <a:r>
              <a:rPr lang="it-IT" dirty="0" err="1"/>
              <a:t>auctor</a:t>
            </a:r>
            <a:r>
              <a:rPr lang="it-IT" dirty="0"/>
              <a:t> </a:t>
            </a:r>
            <a:r>
              <a:rPr lang="it-IT" dirty="0" err="1"/>
              <a:t>nibh</a:t>
            </a:r>
            <a:r>
              <a:rPr lang="it-IT" dirty="0"/>
              <a:t>, </a:t>
            </a:r>
            <a:r>
              <a:rPr lang="it-IT" dirty="0" err="1"/>
              <a:t>at</a:t>
            </a:r>
            <a:r>
              <a:rPr lang="it-IT" dirty="0"/>
              <a:t> </a:t>
            </a:r>
            <a:r>
              <a:rPr lang="it-IT" dirty="0" err="1"/>
              <a:t>malesuada</a:t>
            </a:r>
            <a:r>
              <a:rPr lang="it-IT" dirty="0"/>
              <a:t> </a:t>
            </a:r>
            <a:r>
              <a:rPr lang="it-IT" dirty="0" err="1"/>
              <a:t>nibh</a:t>
            </a:r>
            <a:r>
              <a:rPr lang="it-IT" dirty="0"/>
              <a:t>. </a:t>
            </a:r>
            <a:r>
              <a:rPr lang="it-IT" dirty="0" err="1"/>
              <a:t>Nullam</a:t>
            </a:r>
            <a:r>
              <a:rPr lang="it-IT" dirty="0"/>
              <a:t> </a:t>
            </a:r>
            <a:r>
              <a:rPr lang="it-IT" dirty="0" err="1"/>
              <a:t>quis</a:t>
            </a:r>
            <a:r>
              <a:rPr lang="it-IT" dirty="0"/>
              <a:t> </a:t>
            </a:r>
            <a:r>
              <a:rPr lang="it-IT" dirty="0" err="1"/>
              <a:t>varius</a:t>
            </a:r>
            <a:r>
              <a:rPr lang="it-IT" dirty="0"/>
              <a:t> </a:t>
            </a:r>
            <a:r>
              <a:rPr lang="it-IT" dirty="0" err="1"/>
              <a:t>ipsum</a:t>
            </a:r>
            <a:r>
              <a:rPr lang="it-IT" dirty="0"/>
              <a:t>, in </a:t>
            </a:r>
            <a:r>
              <a:rPr lang="it-IT" dirty="0" err="1"/>
              <a:t>facilisis</a:t>
            </a:r>
            <a:r>
              <a:rPr lang="it-IT" dirty="0"/>
              <a:t> </a:t>
            </a:r>
            <a:r>
              <a:rPr lang="it-IT" dirty="0" err="1"/>
              <a:t>tort</a:t>
            </a:r>
            <a:r>
              <a:rPr lang="it-IT" dirty="0"/>
              <a:t>.</a:t>
            </a:r>
          </a:p>
        </p:txBody>
      </p:sp>
      <p:sp>
        <p:nvSpPr>
          <p:cNvPr id="19" name="Segnaposto testo 17"/>
          <p:cNvSpPr>
            <a:spLocks noGrp="1"/>
          </p:cNvSpPr>
          <p:nvPr>
            <p:ph type="body" sz="quarter" idx="15" hasCustomPrompt="1"/>
          </p:nvPr>
        </p:nvSpPr>
        <p:spPr>
          <a:xfrm>
            <a:off x="3314700" y="5016500"/>
            <a:ext cx="2476500" cy="928132"/>
          </a:xfrm>
        </p:spPr>
        <p:txBody>
          <a:bodyPr>
            <a:noAutofit/>
          </a:bodyPr>
          <a:lstStyle>
            <a:lvl1pPr>
              <a:defRPr sz="1400" i="1">
                <a:solidFill>
                  <a:srgbClr val="558ED5"/>
                </a:solidFill>
              </a:defRPr>
            </a:lvl1pPr>
          </a:lstStyle>
          <a:p>
            <a:pPr lvl="0"/>
            <a:r>
              <a:rPr lang="it-IT" dirty="0" err="1"/>
              <a:t>Curabitur</a:t>
            </a:r>
            <a:r>
              <a:rPr lang="it-IT" dirty="0"/>
              <a:t> </a:t>
            </a:r>
            <a:r>
              <a:rPr lang="it-IT" dirty="0" err="1"/>
              <a:t>ac</a:t>
            </a:r>
            <a:r>
              <a:rPr lang="it-IT" dirty="0"/>
              <a:t> </a:t>
            </a:r>
            <a:r>
              <a:rPr lang="it-IT" dirty="0" err="1"/>
              <a:t>auctor</a:t>
            </a:r>
            <a:r>
              <a:rPr lang="it-IT" dirty="0"/>
              <a:t> </a:t>
            </a:r>
            <a:r>
              <a:rPr lang="it-IT" dirty="0" err="1"/>
              <a:t>nibh</a:t>
            </a:r>
            <a:r>
              <a:rPr lang="it-IT" dirty="0"/>
              <a:t>, </a:t>
            </a:r>
            <a:r>
              <a:rPr lang="it-IT" dirty="0" err="1"/>
              <a:t>at</a:t>
            </a:r>
            <a:r>
              <a:rPr lang="it-IT" dirty="0"/>
              <a:t> </a:t>
            </a:r>
            <a:r>
              <a:rPr lang="it-IT" dirty="0" err="1"/>
              <a:t>malesuada</a:t>
            </a:r>
            <a:r>
              <a:rPr lang="it-IT" dirty="0"/>
              <a:t> </a:t>
            </a:r>
            <a:r>
              <a:rPr lang="it-IT" dirty="0" err="1"/>
              <a:t>nibh</a:t>
            </a:r>
            <a:r>
              <a:rPr lang="it-IT" dirty="0"/>
              <a:t>. </a:t>
            </a:r>
            <a:r>
              <a:rPr lang="it-IT" dirty="0" err="1"/>
              <a:t>Nullam</a:t>
            </a:r>
            <a:r>
              <a:rPr lang="it-IT" dirty="0"/>
              <a:t> </a:t>
            </a:r>
            <a:r>
              <a:rPr lang="it-IT" dirty="0" err="1"/>
              <a:t>quis</a:t>
            </a:r>
            <a:r>
              <a:rPr lang="it-IT" dirty="0"/>
              <a:t> </a:t>
            </a:r>
            <a:r>
              <a:rPr lang="it-IT" dirty="0" err="1"/>
              <a:t>varius</a:t>
            </a:r>
            <a:r>
              <a:rPr lang="it-IT" dirty="0"/>
              <a:t> </a:t>
            </a:r>
            <a:r>
              <a:rPr lang="it-IT" dirty="0" err="1"/>
              <a:t>ipsum</a:t>
            </a:r>
            <a:r>
              <a:rPr lang="it-IT" dirty="0"/>
              <a:t>, in </a:t>
            </a:r>
            <a:r>
              <a:rPr lang="it-IT" dirty="0" err="1"/>
              <a:t>facilisis</a:t>
            </a:r>
            <a:r>
              <a:rPr lang="it-IT" dirty="0"/>
              <a:t> </a:t>
            </a:r>
            <a:r>
              <a:rPr lang="it-IT" dirty="0" err="1"/>
              <a:t>tort</a:t>
            </a:r>
            <a:r>
              <a:rPr lang="it-IT" dirty="0"/>
              <a:t>.</a:t>
            </a:r>
          </a:p>
        </p:txBody>
      </p:sp>
      <p:sp>
        <p:nvSpPr>
          <p:cNvPr id="20" name="Segnaposto testo 17"/>
          <p:cNvSpPr>
            <a:spLocks noGrp="1"/>
          </p:cNvSpPr>
          <p:nvPr>
            <p:ph type="body" sz="quarter" idx="16" hasCustomPrompt="1"/>
          </p:nvPr>
        </p:nvSpPr>
        <p:spPr>
          <a:xfrm>
            <a:off x="6210300" y="5029200"/>
            <a:ext cx="2476500" cy="928132"/>
          </a:xfrm>
        </p:spPr>
        <p:txBody>
          <a:bodyPr>
            <a:noAutofit/>
          </a:bodyPr>
          <a:lstStyle>
            <a:lvl1pPr>
              <a:defRPr sz="1400" i="1">
                <a:solidFill>
                  <a:srgbClr val="558ED5"/>
                </a:solidFill>
              </a:defRPr>
            </a:lvl1pPr>
          </a:lstStyle>
          <a:p>
            <a:pPr lvl="0"/>
            <a:r>
              <a:rPr lang="it-IT" dirty="0" err="1"/>
              <a:t>Curabitur</a:t>
            </a:r>
            <a:r>
              <a:rPr lang="it-IT" dirty="0"/>
              <a:t> </a:t>
            </a:r>
            <a:r>
              <a:rPr lang="it-IT" dirty="0" err="1"/>
              <a:t>ac</a:t>
            </a:r>
            <a:r>
              <a:rPr lang="it-IT" dirty="0"/>
              <a:t> </a:t>
            </a:r>
            <a:r>
              <a:rPr lang="it-IT" dirty="0" err="1"/>
              <a:t>auctor</a:t>
            </a:r>
            <a:r>
              <a:rPr lang="it-IT" dirty="0"/>
              <a:t> </a:t>
            </a:r>
            <a:r>
              <a:rPr lang="it-IT" dirty="0" err="1"/>
              <a:t>nibh</a:t>
            </a:r>
            <a:r>
              <a:rPr lang="it-IT" dirty="0"/>
              <a:t>, </a:t>
            </a:r>
            <a:r>
              <a:rPr lang="it-IT" dirty="0" err="1"/>
              <a:t>at</a:t>
            </a:r>
            <a:r>
              <a:rPr lang="it-IT" dirty="0"/>
              <a:t> </a:t>
            </a:r>
            <a:r>
              <a:rPr lang="it-IT" dirty="0" err="1"/>
              <a:t>malesuada</a:t>
            </a:r>
            <a:r>
              <a:rPr lang="it-IT" dirty="0"/>
              <a:t> </a:t>
            </a:r>
            <a:r>
              <a:rPr lang="it-IT" dirty="0" err="1"/>
              <a:t>nibh</a:t>
            </a:r>
            <a:r>
              <a:rPr lang="it-IT" dirty="0"/>
              <a:t>. </a:t>
            </a:r>
            <a:r>
              <a:rPr lang="it-IT" dirty="0" err="1"/>
              <a:t>Nullam</a:t>
            </a:r>
            <a:r>
              <a:rPr lang="it-IT" dirty="0"/>
              <a:t> </a:t>
            </a:r>
            <a:r>
              <a:rPr lang="it-IT" dirty="0" err="1"/>
              <a:t>quis</a:t>
            </a:r>
            <a:r>
              <a:rPr lang="it-IT" dirty="0"/>
              <a:t> </a:t>
            </a:r>
            <a:r>
              <a:rPr lang="it-IT" dirty="0" err="1"/>
              <a:t>varius</a:t>
            </a:r>
            <a:r>
              <a:rPr lang="it-IT" dirty="0"/>
              <a:t> </a:t>
            </a:r>
            <a:r>
              <a:rPr lang="it-IT" dirty="0" err="1"/>
              <a:t>ipsum</a:t>
            </a:r>
            <a:r>
              <a:rPr lang="it-IT" dirty="0"/>
              <a:t>, in </a:t>
            </a:r>
            <a:r>
              <a:rPr lang="it-IT" dirty="0" err="1"/>
              <a:t>facilisis</a:t>
            </a:r>
            <a:r>
              <a:rPr lang="it-IT" dirty="0"/>
              <a:t> </a:t>
            </a:r>
            <a:r>
              <a:rPr lang="it-IT" dirty="0" err="1"/>
              <a:t>tort</a:t>
            </a:r>
            <a:r>
              <a:rPr lang="it-IT" dirty="0"/>
              <a:t>.</a:t>
            </a:r>
          </a:p>
        </p:txBody>
      </p:sp>
      <p:graphicFrame>
        <p:nvGraphicFramePr>
          <p:cNvPr id="21" name="Diagramma 20"/>
          <p:cNvGraphicFramePr/>
          <p:nvPr userDrawn="1">
            <p:extLst>
              <p:ext uri="{D42A27DB-BD31-4B8C-83A1-F6EECF244321}">
                <p14:modId xmlns:p14="http://schemas.microsoft.com/office/powerpoint/2010/main" val="1323552578"/>
              </p:ext>
            </p:extLst>
          </p:nvPr>
        </p:nvGraphicFramePr>
        <p:xfrm>
          <a:off x="165100" y="6286500"/>
          <a:ext cx="7366000" cy="3429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842649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l">
              <a:defRPr>
                <a:solidFill>
                  <a:srgbClr val="7F7F7F"/>
                </a:solidFill>
              </a:defRPr>
            </a:lvl1pPr>
          </a:lstStyle>
          <a:p>
            <a:r>
              <a:rPr lang="en-CA" dirty="0"/>
              <a:t>INDEX</a:t>
            </a:r>
            <a:endParaRPr lang="it-IT" dirty="0"/>
          </a:p>
        </p:txBody>
      </p:sp>
      <p:sp>
        <p:nvSpPr>
          <p:cNvPr id="4" name="Segnaposto SmartArt 3"/>
          <p:cNvSpPr>
            <a:spLocks noGrp="1"/>
          </p:cNvSpPr>
          <p:nvPr>
            <p:ph type="dgm" sz="quarter" idx="10"/>
          </p:nvPr>
        </p:nvSpPr>
        <p:spPr>
          <a:xfrm>
            <a:off x="457200" y="1841500"/>
            <a:ext cx="8229600" cy="4305300"/>
          </a:xfrm>
        </p:spPr>
        <p:txBody>
          <a:bodyPr/>
          <a:lstStyle/>
          <a:p>
            <a:r>
              <a:rPr lang="en-US" dirty="0"/>
              <a:t>Click icon to add SmartArt graphic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9516702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13" Type="http://schemas.openxmlformats.org/officeDocument/2006/relationships/image" Target="../media/image9.png"/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3.png"/><Relationship Id="rId12" Type="http://schemas.openxmlformats.org/officeDocument/2006/relationships/image" Target="../media/image8.jpeg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.png"/><Relationship Id="rId11" Type="http://schemas.openxmlformats.org/officeDocument/2006/relationships/image" Target="../media/image7.png"/><Relationship Id="rId5" Type="http://schemas.openxmlformats.org/officeDocument/2006/relationships/theme" Target="../theme/theme2.xml"/><Relationship Id="rId15" Type="http://schemas.openxmlformats.org/officeDocument/2006/relationships/image" Target="../media/image11.jpeg"/><Relationship Id="rId10" Type="http://schemas.openxmlformats.org/officeDocument/2006/relationships/image" Target="../media/image6.png"/><Relationship Id="rId4" Type="http://schemas.openxmlformats.org/officeDocument/2006/relationships/slideLayout" Target="../slideLayouts/slideLayout6.xml"/><Relationship Id="rId9" Type="http://schemas.openxmlformats.org/officeDocument/2006/relationships/image" Target="../media/image5.jpeg"/><Relationship Id="rId14" Type="http://schemas.openxmlformats.org/officeDocument/2006/relationships/image" Target="../media/image10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67545" y="764704"/>
            <a:ext cx="8280920" cy="57606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it-IT" dirty="0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1" y="1484785"/>
            <a:ext cx="8291264" cy="49685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dirty="0"/>
              <a:t>Fare clic per modificare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  <p:sp>
        <p:nvSpPr>
          <p:cNvPr id="4" name="Rettangolo 3"/>
          <p:cNvSpPr/>
          <p:nvPr userDrawn="1"/>
        </p:nvSpPr>
        <p:spPr>
          <a:xfrm>
            <a:off x="0" y="6669360"/>
            <a:ext cx="9144000" cy="188640"/>
          </a:xfrm>
          <a:prstGeom prst="rect">
            <a:avLst/>
          </a:prstGeom>
          <a:solidFill>
            <a:schemeClr val="accent2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3" name="Immagine 12" descr="sfondo_ppt.jp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84"/>
            <a:ext cx="9144000" cy="59620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ts val="3200"/>
        </a:lnSpc>
        <a:spcBef>
          <a:spcPct val="0"/>
        </a:spcBef>
        <a:buNone/>
        <a:defRPr sz="3000" b="1" kern="1200">
          <a:solidFill>
            <a:schemeClr val="accent2"/>
          </a:solidFill>
          <a:latin typeface="Helvetica Neue"/>
          <a:ea typeface="+mj-ea"/>
          <a:cs typeface="Helvetica Neue"/>
        </a:defRPr>
      </a:lvl1pPr>
    </p:titleStyle>
    <p:bodyStyle>
      <a:lvl1pPr marL="342900" indent="-342900" algn="l" defTabSz="914400" rtl="0" eaLnBrk="1" latinLnBrk="0" hangingPunct="1">
        <a:lnSpc>
          <a:spcPts val="3000"/>
        </a:lnSpc>
        <a:spcBef>
          <a:spcPct val="20000"/>
        </a:spcBef>
        <a:buClr>
          <a:schemeClr val="accent2"/>
        </a:buClr>
        <a:buFont typeface="Wingdings" pitchFamily="2" charset="2"/>
        <a:buChar char="§"/>
        <a:defRPr sz="2800" kern="1200">
          <a:solidFill>
            <a:schemeClr val="tx1"/>
          </a:solidFill>
          <a:latin typeface="Helvetica Neue"/>
          <a:ea typeface="+mn-ea"/>
          <a:cs typeface="Helvetica Neue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600" kern="1200">
          <a:solidFill>
            <a:schemeClr val="tx1"/>
          </a:solidFill>
          <a:latin typeface="Helvetica Neue"/>
          <a:ea typeface="+mn-ea"/>
          <a:cs typeface="Helvetica Neue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2400" kern="1200">
          <a:solidFill>
            <a:schemeClr val="tx1"/>
          </a:solidFill>
          <a:latin typeface="Helvetica Neue"/>
          <a:ea typeface="+mn-ea"/>
          <a:cs typeface="Helvetica Neue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Helvetica Neue"/>
          <a:ea typeface="+mn-ea"/>
          <a:cs typeface="Helvetica Neue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2000" kern="1200">
          <a:solidFill>
            <a:schemeClr val="tx1"/>
          </a:solidFill>
          <a:latin typeface="Helvetica Neue"/>
          <a:ea typeface="+mn-ea"/>
          <a:cs typeface="Helvetica Neue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854076"/>
            <a:ext cx="8229600" cy="8477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CA" dirty="0"/>
              <a:t>TITLE OF SECTION: COMPONENT</a:t>
            </a:r>
            <a:endParaRPr lang="it-IT" dirty="0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930400"/>
            <a:ext cx="8229600" cy="3179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CA" dirty="0"/>
              <a:t>Fare </a:t>
            </a:r>
            <a:r>
              <a:rPr lang="en-CA" dirty="0" err="1"/>
              <a:t>clic</a:t>
            </a:r>
            <a:r>
              <a:rPr lang="en-CA" dirty="0"/>
              <a:t> per </a:t>
            </a:r>
            <a:r>
              <a:rPr lang="en-CA" dirty="0" err="1"/>
              <a:t>modificare</a:t>
            </a:r>
            <a:r>
              <a:rPr lang="en-CA" dirty="0"/>
              <a:t> </a:t>
            </a:r>
            <a:r>
              <a:rPr lang="en-CA" dirty="0" err="1"/>
              <a:t>gli</a:t>
            </a:r>
            <a:r>
              <a:rPr lang="en-CA" dirty="0"/>
              <a:t> </a:t>
            </a:r>
            <a:r>
              <a:rPr lang="en-CA" dirty="0" err="1"/>
              <a:t>stili</a:t>
            </a:r>
            <a:r>
              <a:rPr lang="en-CA" dirty="0"/>
              <a:t> del </a:t>
            </a:r>
            <a:r>
              <a:rPr lang="en-CA" dirty="0" err="1"/>
              <a:t>testo</a:t>
            </a:r>
            <a:r>
              <a:rPr lang="en-CA" dirty="0"/>
              <a:t> </a:t>
            </a:r>
            <a:r>
              <a:rPr lang="en-CA" dirty="0" err="1"/>
              <a:t>dello</a:t>
            </a:r>
            <a:r>
              <a:rPr lang="en-CA" dirty="0"/>
              <a:t> schema</a:t>
            </a:r>
          </a:p>
          <a:p>
            <a:pPr lvl="1"/>
            <a:r>
              <a:rPr lang="en-CA" dirty="0"/>
              <a:t>Secondo </a:t>
            </a:r>
            <a:r>
              <a:rPr lang="en-CA" dirty="0" err="1"/>
              <a:t>livello</a:t>
            </a:r>
            <a:endParaRPr lang="en-CA" dirty="0"/>
          </a:p>
          <a:p>
            <a:pPr lvl="2"/>
            <a:r>
              <a:rPr lang="en-CA" dirty="0" err="1"/>
              <a:t>Terzo</a:t>
            </a:r>
            <a:r>
              <a:rPr lang="en-CA" dirty="0"/>
              <a:t> </a:t>
            </a:r>
            <a:r>
              <a:rPr lang="en-CA" dirty="0" err="1"/>
              <a:t>livello</a:t>
            </a:r>
            <a:endParaRPr lang="en-CA" dirty="0"/>
          </a:p>
        </p:txBody>
      </p:sp>
      <p:cxnSp>
        <p:nvCxnSpPr>
          <p:cNvPr id="38" name="Connettore 1 37"/>
          <p:cNvCxnSpPr/>
          <p:nvPr/>
        </p:nvCxnSpPr>
        <p:spPr>
          <a:xfrm>
            <a:off x="0" y="619929"/>
            <a:ext cx="9144000" cy="0"/>
          </a:xfrm>
          <a:prstGeom prst="line">
            <a:avLst/>
          </a:prstGeom>
          <a:ln>
            <a:solidFill>
              <a:srgbClr val="B9CDE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9" name="CasellaDiTesto 38"/>
          <p:cNvSpPr txBox="1"/>
          <p:nvPr/>
        </p:nvSpPr>
        <p:spPr>
          <a:xfrm>
            <a:off x="6530725" y="102745"/>
            <a:ext cx="21565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457200"/>
            <a:r>
              <a:rPr lang="it-IT" sz="1200" dirty="0">
                <a:solidFill>
                  <a:prstClr val="white">
                    <a:lumMod val="75000"/>
                  </a:prstClr>
                </a:solidFill>
                <a:latin typeface="Futura LT Book"/>
                <a:cs typeface="Futura LT Book"/>
              </a:rPr>
              <a:t>LDN Target Setting</a:t>
            </a:r>
          </a:p>
        </p:txBody>
      </p:sp>
      <p:pic>
        <p:nvPicPr>
          <p:cNvPr id="15" name="Picture 14"/>
          <p:cNvPicPr/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787" y="128687"/>
            <a:ext cx="1081813" cy="247841"/>
          </a:xfrm>
          <a:prstGeom prst="rect">
            <a:avLst/>
          </a:prstGeom>
          <a:noFill/>
        </p:spPr>
      </p:pic>
      <p:pic>
        <p:nvPicPr>
          <p:cNvPr id="16" name="Picture 15"/>
          <p:cNvPicPr/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4709" y="132499"/>
            <a:ext cx="1004190" cy="245205"/>
          </a:xfrm>
          <a:prstGeom prst="rect">
            <a:avLst/>
          </a:prstGeom>
          <a:noFill/>
        </p:spPr>
      </p:pic>
      <p:pic>
        <p:nvPicPr>
          <p:cNvPr id="17" name="Picture 16" descr="Açıklama: CEM Logo İng"/>
          <p:cNvPicPr/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44" t="17592" r="21568" b="12962"/>
          <a:stretch>
            <a:fillRect/>
          </a:stretch>
        </p:blipFill>
        <p:spPr bwMode="auto">
          <a:xfrm>
            <a:off x="3015039" y="36800"/>
            <a:ext cx="854839" cy="431613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Picture 17"/>
          <p:cNvPicPr/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2444" y="123204"/>
            <a:ext cx="559112" cy="345209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Picture 18"/>
          <p:cNvPicPr/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2120" y="6150589"/>
            <a:ext cx="826770" cy="661555"/>
          </a:xfrm>
          <a:prstGeom prst="rect">
            <a:avLst/>
          </a:prstGeom>
          <a:noFill/>
        </p:spPr>
      </p:pic>
      <p:pic>
        <p:nvPicPr>
          <p:cNvPr id="20" name="Picture 19"/>
          <p:cNvPicPr/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5883" y="5995777"/>
            <a:ext cx="659765" cy="822614"/>
          </a:xfrm>
          <a:prstGeom prst="rect">
            <a:avLst/>
          </a:prstGeom>
          <a:noFill/>
        </p:spPr>
      </p:pic>
      <p:pic>
        <p:nvPicPr>
          <p:cNvPr id="21" name="Picture 20"/>
          <p:cNvPicPr/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10" y="6207123"/>
            <a:ext cx="745490" cy="649432"/>
          </a:xfrm>
          <a:prstGeom prst="rect">
            <a:avLst/>
          </a:prstGeom>
        </p:spPr>
      </p:pic>
      <p:pic>
        <p:nvPicPr>
          <p:cNvPr id="22" name="Picture 21"/>
          <p:cNvPicPr/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9829" y="6205181"/>
            <a:ext cx="449786" cy="629265"/>
          </a:xfrm>
          <a:prstGeom prst="rect">
            <a:avLst/>
          </a:prstGeom>
        </p:spPr>
      </p:pic>
      <p:pic>
        <p:nvPicPr>
          <p:cNvPr id="23" name="Picture 22" descr="https://www.thegef.org/gef/sites/thegef.org/files/Images/25ylogoshort-01.png"/>
          <p:cNvPicPr/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9970" y="6216995"/>
            <a:ext cx="1066800" cy="605559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Picture 23"/>
          <p:cNvPicPr/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909" y="6112930"/>
            <a:ext cx="1600200" cy="746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46781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</p:sldLayoutIdLst>
  <p:txStyles>
    <p:titleStyle>
      <a:lvl1pPr algn="ctr" defTabSz="457200" rtl="0" eaLnBrk="1" latinLnBrk="0" hangingPunct="1">
        <a:spcBef>
          <a:spcPct val="0"/>
        </a:spcBef>
        <a:buNone/>
        <a:defRPr sz="3600" kern="1200" baseline="0">
          <a:solidFill>
            <a:srgbClr val="C00000"/>
          </a:solidFill>
          <a:latin typeface="Futura LT Book"/>
          <a:ea typeface="+mj-ea"/>
          <a:cs typeface="Futura LT Book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 typeface="Arial"/>
        <a:buNone/>
        <a:defRPr sz="2400" kern="1200">
          <a:solidFill>
            <a:schemeClr val="tx1">
              <a:lumMod val="50000"/>
              <a:lumOff val="50000"/>
            </a:schemeClr>
          </a:solidFill>
          <a:latin typeface="Futura LT Book"/>
          <a:ea typeface="+mn-ea"/>
          <a:cs typeface="Futura LT Book"/>
        </a:defRPr>
      </a:lvl1pPr>
      <a:lvl2pPr marL="457200" indent="0" algn="l" defTabSz="457200" rtl="0" eaLnBrk="1" latinLnBrk="0" hangingPunct="1">
        <a:spcBef>
          <a:spcPct val="20000"/>
        </a:spcBef>
        <a:buFont typeface="Arial"/>
        <a:buNone/>
        <a:defRPr sz="2200" kern="1200">
          <a:solidFill>
            <a:schemeClr val="tx2">
              <a:lumMod val="60000"/>
              <a:lumOff val="40000"/>
            </a:schemeClr>
          </a:solidFill>
          <a:latin typeface="Futura LT Book"/>
          <a:ea typeface="+mn-ea"/>
          <a:cs typeface="Futura LT Book"/>
        </a:defRPr>
      </a:lvl2pPr>
      <a:lvl3pPr marL="914400" indent="0" algn="l" defTabSz="457200" rtl="0" eaLnBrk="1" latinLnBrk="0" hangingPunct="1">
        <a:spcBef>
          <a:spcPct val="20000"/>
        </a:spcBef>
        <a:buFont typeface="Arial"/>
        <a:buNone/>
        <a:defRPr sz="2000" kern="1200">
          <a:solidFill>
            <a:schemeClr val="tx1">
              <a:lumMod val="50000"/>
              <a:lumOff val="50000"/>
            </a:schemeClr>
          </a:solidFill>
          <a:latin typeface="Futura LT Book"/>
          <a:ea typeface="+mn-ea"/>
          <a:cs typeface="Futura LT Book"/>
        </a:defRPr>
      </a:lvl3pPr>
      <a:lvl4pPr marL="1371600" indent="0" algn="l" defTabSz="457200" rtl="0" eaLnBrk="1" latinLnBrk="0" hangingPunct="1">
        <a:spcBef>
          <a:spcPct val="20000"/>
        </a:spcBef>
        <a:buFont typeface="Arial"/>
        <a:buNone/>
        <a:defRPr sz="1400" kern="1200">
          <a:solidFill>
            <a:schemeClr val="accent1">
              <a:lumMod val="75000"/>
            </a:schemeClr>
          </a:solidFill>
          <a:latin typeface="Futura LT Book"/>
          <a:ea typeface="+mn-ea"/>
          <a:cs typeface="Futura LT Book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600" kern="1200">
          <a:solidFill>
            <a:schemeClr val="tx1">
              <a:lumMod val="75000"/>
              <a:lumOff val="25000"/>
            </a:schemeClr>
          </a:solidFill>
          <a:latin typeface="Futura LT Book"/>
          <a:ea typeface="+mn-ea"/>
          <a:cs typeface="Futura LT Book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2.jpe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jpe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12.jpe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jpe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499" y="2343633"/>
            <a:ext cx="7778565" cy="3193023"/>
          </a:xfrm>
          <a:prstGeom prst="rect">
            <a:avLst/>
          </a:prstGeom>
        </p:spPr>
      </p:pic>
      <p:sp>
        <p:nvSpPr>
          <p:cNvPr id="5" name="Rettangolo 4"/>
          <p:cNvSpPr/>
          <p:nvPr/>
        </p:nvSpPr>
        <p:spPr>
          <a:xfrm>
            <a:off x="0" y="0"/>
            <a:ext cx="9144000" cy="97697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it-IT">
              <a:solidFill>
                <a:prstClr val="white"/>
              </a:solidFill>
            </a:endParaRPr>
          </a:p>
        </p:txBody>
      </p:sp>
      <p:sp>
        <p:nvSpPr>
          <p:cNvPr id="9" name="CasellaDiTesto 8"/>
          <p:cNvSpPr txBox="1"/>
          <p:nvPr/>
        </p:nvSpPr>
        <p:spPr>
          <a:xfrm>
            <a:off x="644710" y="980728"/>
            <a:ext cx="781414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/>
            <a:r>
              <a:rPr lang="mk-MK" sz="2800" dirty="0">
                <a:solidFill>
                  <a:srgbClr val="C00000"/>
                </a:solidFill>
                <a:latin typeface="Futura LT Book"/>
                <a:cs typeface="Futura LT Book"/>
              </a:rPr>
              <a:t>Блок </a:t>
            </a:r>
            <a:r>
              <a:rPr lang="en-US" sz="2800" dirty="0">
                <a:solidFill>
                  <a:srgbClr val="C00000"/>
                </a:solidFill>
                <a:latin typeface="Futura LT Book"/>
                <a:cs typeface="Futura LT Book"/>
              </a:rPr>
              <a:t>4</a:t>
            </a:r>
            <a:r>
              <a:rPr lang="de-DE" sz="2800" dirty="0">
                <a:solidFill>
                  <a:srgbClr val="C00000"/>
                </a:solidFill>
                <a:latin typeface="Futura LT Book"/>
                <a:cs typeface="Futura LT Book"/>
              </a:rPr>
              <a:t>: </a:t>
            </a:r>
            <a:r>
              <a:rPr lang="mk-MK" sz="2800" dirty="0">
                <a:solidFill>
                  <a:srgbClr val="C00000"/>
                </a:solidFill>
                <a:latin typeface="Futura LT Book"/>
                <a:cs typeface="Futura LT Book"/>
              </a:rPr>
              <a:t>Постигнување на </a:t>
            </a:r>
            <a:r>
              <a:rPr lang="en-US" sz="2800" dirty="0">
                <a:solidFill>
                  <a:srgbClr val="C00000"/>
                </a:solidFill>
                <a:latin typeface="Futura LT Book"/>
                <a:cs typeface="Futura LT Book"/>
              </a:rPr>
              <a:t>LDN (</a:t>
            </a:r>
            <a:r>
              <a:rPr lang="mk-MK" sz="2800" dirty="0">
                <a:solidFill>
                  <a:srgbClr val="C00000"/>
                </a:solidFill>
                <a:latin typeface="Futura LT Book"/>
                <a:cs typeface="Futura LT Book"/>
              </a:rPr>
              <a:t>Неутралност во деградација на земјиштето)</a:t>
            </a:r>
            <a:endParaRPr lang="en-US" sz="2800" dirty="0">
              <a:solidFill>
                <a:srgbClr val="C00000"/>
              </a:solidFill>
              <a:latin typeface="Futura LT Book"/>
              <a:cs typeface="Futura LT Book"/>
            </a:endParaRPr>
          </a:p>
        </p:txBody>
      </p:sp>
      <p:pic>
        <p:nvPicPr>
          <p:cNvPr id="21" name="Picture 20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922" y="241833"/>
            <a:ext cx="1398270" cy="493305"/>
          </a:xfrm>
          <a:prstGeom prst="rect">
            <a:avLst/>
          </a:prstGeom>
          <a:noFill/>
        </p:spPr>
      </p:pic>
      <p:pic>
        <p:nvPicPr>
          <p:cNvPr id="22" name="Picture 21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4522" y="245645"/>
            <a:ext cx="1297940" cy="488058"/>
          </a:xfrm>
          <a:prstGeom prst="rect">
            <a:avLst/>
          </a:prstGeom>
          <a:noFill/>
        </p:spPr>
      </p:pic>
      <p:pic>
        <p:nvPicPr>
          <p:cNvPr id="23" name="Picture 22" descr="Açıklama: CEM Logo İn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44" t="17592" r="21568" b="12962"/>
          <a:stretch>
            <a:fillRect/>
          </a:stretch>
        </p:blipFill>
        <p:spPr bwMode="auto">
          <a:xfrm>
            <a:off x="6610372" y="6072206"/>
            <a:ext cx="1104900" cy="78581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1770771" y="5743598"/>
            <a:ext cx="52180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mk-MK" kern="0" dirty="0" smtClean="0">
                <a:solidFill>
                  <a:sysClr val="windowText" lastClr="000000"/>
                </a:solidFill>
              </a:rPr>
              <a:t>Скопје, Македонија</a:t>
            </a:r>
            <a:r>
              <a:rPr lang="en-US" kern="0" dirty="0" smtClean="0">
                <a:solidFill>
                  <a:sysClr val="windowText" lastClr="000000"/>
                </a:solidFill>
              </a:rPr>
              <a:t>, 2</a:t>
            </a:r>
            <a:r>
              <a:rPr lang="mk-MK" kern="0" smtClean="0">
                <a:solidFill>
                  <a:sysClr val="windowText" lastClr="000000"/>
                </a:solidFill>
              </a:rPr>
              <a:t>8 февруари,</a:t>
            </a:r>
            <a:r>
              <a:rPr lang="en-US" kern="0" dirty="0" smtClean="0">
                <a:solidFill>
                  <a:sysClr val="windowText" lastClr="000000"/>
                </a:solidFill>
              </a:rPr>
              <a:t> </a:t>
            </a:r>
            <a:r>
              <a:rPr lang="en-US" kern="0" dirty="0">
                <a:solidFill>
                  <a:sysClr val="windowText" lastClr="000000"/>
                </a:solidFill>
              </a:rPr>
              <a:t>2017</a:t>
            </a:r>
            <a:r>
              <a:rPr lang="mk-MK" kern="0" dirty="0">
                <a:solidFill>
                  <a:sysClr val="windowText" lastClr="000000"/>
                </a:solidFill>
              </a:rPr>
              <a:t> година</a:t>
            </a:r>
            <a:endParaRPr lang="en-US" kern="0" dirty="0">
              <a:solidFill>
                <a:sysClr val="windowText" lastClr="000000"/>
              </a:solidFill>
            </a:endParaRPr>
          </a:p>
        </p:txBody>
      </p:sp>
      <p:pic>
        <p:nvPicPr>
          <p:cNvPr id="17" name="Picture 16" descr="UNEP Logo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6237312"/>
            <a:ext cx="432048" cy="504056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Picture 18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8926" y="6215082"/>
            <a:ext cx="571504" cy="571480"/>
          </a:xfrm>
          <a:prstGeom prst="rect">
            <a:avLst/>
          </a:prstGeom>
        </p:spPr>
      </p:pic>
      <p:pic>
        <p:nvPicPr>
          <p:cNvPr id="25" name="Picture 24" descr="C:\Users\User\AppData\Local\Temp\Rar$DIa0.165\ANKARA GIRISIM1 ing.jpg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3448" y="6162794"/>
            <a:ext cx="657246" cy="55235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926372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contenuto 1"/>
          <p:cNvSpPr>
            <a:spLocks noGrp="1"/>
          </p:cNvSpPr>
          <p:nvPr>
            <p:ph idx="1"/>
          </p:nvPr>
        </p:nvSpPr>
        <p:spPr>
          <a:xfrm>
            <a:off x="251520" y="1052736"/>
            <a:ext cx="8793720" cy="864096"/>
          </a:xfrm>
        </p:spPr>
        <p:txBody>
          <a:bodyPr>
            <a:noAutofit/>
          </a:bodyPr>
          <a:lstStyle/>
          <a:p>
            <a:pPr marL="177800" lvl="1" indent="0">
              <a:spcAft>
                <a:spcPts val="1200"/>
              </a:spcAft>
              <a:buNone/>
            </a:pPr>
            <a:r>
              <a:rPr lang="de-DE" sz="1800" b="1" dirty="0"/>
              <a:t>LDN </a:t>
            </a:r>
            <a:r>
              <a:rPr lang="mk-MK" sz="1800" b="1" dirty="0"/>
              <a:t>хиерархија</a:t>
            </a:r>
            <a:r>
              <a:rPr lang="de-DE" sz="1800" b="1" dirty="0"/>
              <a:t>: </a:t>
            </a:r>
            <a:r>
              <a:rPr lang="mk-MK" sz="1800" b="1" dirty="0"/>
              <a:t>„Подобро да се спречи, отколку да се лечи</a:t>
            </a:r>
            <a:r>
              <a:rPr lang="en-US" sz="1800" b="1" dirty="0"/>
              <a:t>”</a:t>
            </a:r>
          </a:p>
          <a:p>
            <a:pPr marL="177800" lvl="1" indent="0">
              <a:spcAft>
                <a:spcPts val="1200"/>
              </a:spcAft>
              <a:buNone/>
            </a:pPr>
            <a:endParaRPr lang="de-DE" sz="1800" dirty="0"/>
          </a:p>
        </p:txBody>
      </p:sp>
      <p:sp>
        <p:nvSpPr>
          <p:cNvPr id="3" name="Titolo 2"/>
          <p:cNvSpPr>
            <a:spLocks noGrp="1"/>
          </p:cNvSpPr>
          <p:nvPr>
            <p:ph type="title"/>
          </p:nvPr>
        </p:nvSpPr>
        <p:spPr>
          <a:xfrm>
            <a:off x="278272" y="567876"/>
            <a:ext cx="8865728" cy="818635"/>
          </a:xfrm>
        </p:spPr>
        <p:txBody>
          <a:bodyPr>
            <a:noAutofit/>
          </a:bodyPr>
          <a:lstStyle/>
          <a:p>
            <a:r>
              <a:rPr lang="mk-MK" sz="2000" kern="0" dirty="0">
                <a:solidFill>
                  <a:srgbClr val="A50021"/>
                </a:solidFill>
                <a:ea typeface="+mn-ea"/>
                <a:cs typeface="Arial"/>
              </a:rPr>
              <a:t>Вклучување на </a:t>
            </a:r>
            <a:r>
              <a:rPr lang="en-GB" sz="2000" kern="0" dirty="0">
                <a:solidFill>
                  <a:srgbClr val="A50021"/>
                </a:solidFill>
                <a:ea typeface="+mn-ea"/>
                <a:cs typeface="Arial"/>
              </a:rPr>
              <a:t>LDN </a:t>
            </a:r>
            <a:r>
              <a:rPr lang="mk-MK" sz="2000" kern="0" dirty="0">
                <a:solidFill>
                  <a:srgbClr val="A50021"/>
                </a:solidFill>
                <a:ea typeface="+mn-ea"/>
                <a:cs typeface="Arial"/>
              </a:rPr>
              <a:t>во планирање на користењето на земјиштето</a:t>
            </a:r>
            <a:endParaRPr lang="it-IT" sz="2000" dirty="0"/>
          </a:p>
        </p:txBody>
      </p:sp>
      <p:pic>
        <p:nvPicPr>
          <p:cNvPr id="4" name="Picture 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0" y="-26484"/>
            <a:ext cx="1689820" cy="59436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547664" y="6052646"/>
            <a:ext cx="77314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rgbClr val="3F3F3F"/>
                </a:solidFill>
                <a:latin typeface="Helvetica Neue"/>
              </a:rPr>
              <a:t>LDN </a:t>
            </a:r>
            <a:r>
              <a:rPr lang="mk-MK" dirty="0">
                <a:solidFill>
                  <a:srgbClr val="3F3F3F"/>
                </a:solidFill>
                <a:latin typeface="Helvetica Neue"/>
              </a:rPr>
              <a:t>е иницијатива и принцип кој треба да се примени при планирање </a:t>
            </a:r>
          </a:p>
          <a:p>
            <a:r>
              <a:rPr lang="mk-MK" dirty="0">
                <a:solidFill>
                  <a:srgbClr val="3F3F3F"/>
                </a:solidFill>
                <a:latin typeface="Helvetica Neue"/>
              </a:rPr>
              <a:t>на користењето на земјиштето</a:t>
            </a:r>
            <a:r>
              <a:rPr lang="de-DE" dirty="0">
                <a:solidFill>
                  <a:srgbClr val="3F3F3F"/>
                </a:solidFill>
                <a:latin typeface="Helvetica Neue"/>
              </a:rPr>
              <a:t> </a:t>
            </a:r>
            <a:endParaRPr lang="en-US" dirty="0">
              <a:solidFill>
                <a:srgbClr val="3F3F3F"/>
              </a:solidFill>
              <a:latin typeface="Helvetica Neue"/>
            </a:endParaRPr>
          </a:p>
        </p:txBody>
      </p:sp>
      <p:sp>
        <p:nvSpPr>
          <p:cNvPr id="7" name="Right Arrow 6"/>
          <p:cNvSpPr/>
          <p:nvPr/>
        </p:nvSpPr>
        <p:spPr>
          <a:xfrm>
            <a:off x="755576" y="6080705"/>
            <a:ext cx="648072" cy="2999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386511"/>
            <a:ext cx="6048672" cy="4754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78980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contenuto 1"/>
          <p:cNvSpPr>
            <a:spLocks noGrp="1"/>
          </p:cNvSpPr>
          <p:nvPr>
            <p:ph idx="1"/>
          </p:nvPr>
        </p:nvSpPr>
        <p:spPr>
          <a:xfrm>
            <a:off x="251520" y="1340768"/>
            <a:ext cx="8496944" cy="2196456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mk-MK" sz="1800" b="1" dirty="0">
                <a:effectLst/>
                <a:ea typeface="Calibri"/>
                <a:cs typeface="Times New Roman"/>
              </a:rPr>
              <a:t>Можности</a:t>
            </a:r>
            <a:r>
              <a:rPr lang="de-DE" sz="1800" b="1" dirty="0">
                <a:effectLst/>
                <a:ea typeface="Calibri"/>
                <a:cs typeface="Times New Roman"/>
              </a:rPr>
              <a:t>: </a:t>
            </a:r>
            <a:r>
              <a:rPr lang="mk-MK" sz="1800" dirty="0">
                <a:ea typeface="Calibri"/>
                <a:cs typeface="Times New Roman"/>
              </a:rPr>
              <a:t>рамнотежа меѓу </a:t>
            </a:r>
            <a:r>
              <a:rPr lang="mk-MK" sz="1800" i="1" dirty="0">
                <a:ea typeface="Calibri"/>
                <a:cs typeface="Times New Roman"/>
              </a:rPr>
              <a:t>загубите</a:t>
            </a:r>
            <a:r>
              <a:rPr lang="mk-MK" sz="1800" dirty="0">
                <a:ea typeface="Calibri"/>
                <a:cs typeface="Times New Roman"/>
              </a:rPr>
              <a:t> на природниот капитал на едно место и </a:t>
            </a:r>
            <a:r>
              <a:rPr lang="mk-MK" sz="1800" i="1" dirty="0">
                <a:ea typeface="Calibri"/>
                <a:cs typeface="Times New Roman"/>
              </a:rPr>
              <a:t>придобивките</a:t>
            </a:r>
            <a:r>
              <a:rPr lang="mk-MK" sz="1800" dirty="0">
                <a:ea typeface="Calibri"/>
                <a:cs typeface="Times New Roman"/>
              </a:rPr>
              <a:t> кои ги нуди друго место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mk-MK" sz="1800" b="1" dirty="0">
                <a:ea typeface="Calibri"/>
                <a:cs typeface="Times New Roman"/>
              </a:rPr>
              <a:t>Ризик</a:t>
            </a:r>
            <a:r>
              <a:rPr lang="de-DE" sz="1800" b="1" dirty="0">
                <a:ea typeface="Calibri"/>
                <a:cs typeface="Times New Roman"/>
              </a:rPr>
              <a:t>: </a:t>
            </a:r>
            <a:r>
              <a:rPr lang="mk-MK" sz="1800" dirty="0">
                <a:ea typeface="Calibri"/>
                <a:cs typeface="Times New Roman"/>
              </a:rPr>
              <a:t>нерамнотежа меѓу загубата и добивката</a:t>
            </a:r>
            <a:endParaRPr lang="de-DE" sz="1800" dirty="0">
              <a:effectLst/>
              <a:ea typeface="Calibri"/>
              <a:cs typeface="Times New Roman"/>
            </a:endParaRPr>
          </a:p>
          <a:p>
            <a:pPr marL="0" indent="0">
              <a:buNone/>
              <a:defRPr/>
            </a:pPr>
            <a:r>
              <a:rPr lang="mk-MK" sz="2000" b="1" dirty="0"/>
              <a:t>Принципи на противтежата, кои ќе обезбедат позитивни резултати</a:t>
            </a:r>
            <a:endParaRPr lang="en-US" sz="2000" b="1" dirty="0"/>
          </a:p>
          <a:p>
            <a:pPr marL="760413" lvl="1">
              <a:lnSpc>
                <a:spcPct val="150000"/>
              </a:lnSpc>
              <a:buFont typeface="Wingdings" pitchFamily="2" charset="2"/>
              <a:buChar char="§"/>
              <a:defRPr/>
            </a:pPr>
            <a:r>
              <a:rPr lang="en-US" sz="1800" dirty="0">
                <a:solidFill>
                  <a:srgbClr val="C00000"/>
                </a:solidFill>
              </a:rPr>
              <a:t>“</a:t>
            </a:r>
            <a:r>
              <a:rPr lang="mk-MK" sz="1800" dirty="0">
                <a:solidFill>
                  <a:srgbClr val="C00000"/>
                </a:solidFill>
              </a:rPr>
              <a:t>Слично со слично</a:t>
            </a:r>
            <a:r>
              <a:rPr lang="en-US" sz="1800" dirty="0">
                <a:solidFill>
                  <a:srgbClr val="C00000"/>
                </a:solidFill>
              </a:rPr>
              <a:t>” </a:t>
            </a:r>
            <a:r>
              <a:rPr lang="en-US" sz="1800" dirty="0"/>
              <a:t>(</a:t>
            </a:r>
            <a:r>
              <a:rPr lang="mk-MK" sz="1800" dirty="0"/>
              <a:t>во рамките на иста класа на земјиште/екосистем</a:t>
            </a:r>
            <a:r>
              <a:rPr lang="en-US" sz="1800" dirty="0"/>
              <a:t>)</a:t>
            </a:r>
          </a:p>
          <a:p>
            <a:pPr marL="760413" lvl="1">
              <a:lnSpc>
                <a:spcPct val="150000"/>
              </a:lnSpc>
              <a:buFont typeface="Wingdings" pitchFamily="2" charset="2"/>
              <a:buChar char="§"/>
              <a:defRPr/>
            </a:pPr>
            <a:r>
              <a:rPr lang="en-US" sz="1800" dirty="0">
                <a:solidFill>
                  <a:srgbClr val="C00000"/>
                </a:solidFill>
              </a:rPr>
              <a:t>“</a:t>
            </a:r>
            <a:r>
              <a:rPr lang="mk-MK" sz="1800" dirty="0">
                <a:solidFill>
                  <a:srgbClr val="C00000"/>
                </a:solidFill>
              </a:rPr>
              <a:t>Без загуба на природно земјиште</a:t>
            </a:r>
            <a:r>
              <a:rPr lang="en-US" sz="1800" dirty="0">
                <a:solidFill>
                  <a:srgbClr val="C00000"/>
                </a:solidFill>
              </a:rPr>
              <a:t>” </a:t>
            </a:r>
            <a:r>
              <a:rPr lang="en-US" sz="1800" dirty="0"/>
              <a:t>(</a:t>
            </a:r>
            <a:r>
              <a:rPr lang="mk-MK" sz="1800" dirty="0"/>
              <a:t>да се избегне урамнотежување на управувано земјиште за сметка на природно земјиште</a:t>
            </a:r>
            <a:r>
              <a:rPr lang="en-US" sz="1800" dirty="0"/>
              <a:t>)</a:t>
            </a:r>
          </a:p>
          <a:p>
            <a:pPr marL="760413" lvl="1">
              <a:lnSpc>
                <a:spcPct val="150000"/>
              </a:lnSpc>
              <a:buFont typeface="Wingdings" pitchFamily="2" charset="2"/>
              <a:buChar char="§"/>
              <a:defRPr/>
            </a:pPr>
            <a:r>
              <a:rPr lang="en-US" sz="1800" dirty="0">
                <a:solidFill>
                  <a:srgbClr val="C00000"/>
                </a:solidFill>
              </a:rPr>
              <a:t>“</a:t>
            </a:r>
            <a:r>
              <a:rPr lang="mk-MK" sz="1800" dirty="0">
                <a:solidFill>
                  <a:srgbClr val="C00000"/>
                </a:solidFill>
              </a:rPr>
              <a:t>Обнови повеќе отколку што деградираш</a:t>
            </a:r>
            <a:r>
              <a:rPr lang="en-US" sz="1800" dirty="0">
                <a:solidFill>
                  <a:srgbClr val="C00000"/>
                </a:solidFill>
              </a:rPr>
              <a:t>” </a:t>
            </a:r>
            <a:r>
              <a:rPr lang="en-US" sz="1800" dirty="0"/>
              <a:t>(</a:t>
            </a:r>
            <a:r>
              <a:rPr lang="mk-MK" sz="1800" dirty="0"/>
              <a:t>деградацијата се случува за краток период, додека ремедијацијата или обновата е долг процес)</a:t>
            </a:r>
          </a:p>
          <a:p>
            <a:pPr marL="760413" lvl="1">
              <a:lnSpc>
                <a:spcPct val="150000"/>
              </a:lnSpc>
              <a:buFont typeface="Wingdings" pitchFamily="2" charset="2"/>
              <a:buChar char="§"/>
              <a:defRPr/>
            </a:pPr>
            <a:r>
              <a:rPr lang="en-US" sz="1800" dirty="0">
                <a:solidFill>
                  <a:srgbClr val="C00000"/>
                </a:solidFill>
              </a:rPr>
              <a:t>“</a:t>
            </a:r>
            <a:r>
              <a:rPr lang="mk-MK" sz="1800" dirty="0">
                <a:solidFill>
                  <a:srgbClr val="C00000"/>
                </a:solidFill>
              </a:rPr>
              <a:t>Национално урамнотежување</a:t>
            </a:r>
            <a:r>
              <a:rPr lang="en-US" sz="1800" dirty="0">
                <a:solidFill>
                  <a:srgbClr val="C00000"/>
                </a:solidFill>
              </a:rPr>
              <a:t>” </a:t>
            </a:r>
            <a:r>
              <a:rPr lang="en-US" sz="1800" dirty="0"/>
              <a:t>(</a:t>
            </a:r>
            <a:r>
              <a:rPr lang="mk-MK" sz="1800" dirty="0"/>
              <a:t>да не се користи механизам за урамнотежување помеѓу држави</a:t>
            </a:r>
            <a:r>
              <a:rPr lang="en-US" sz="1800" dirty="0"/>
              <a:t>)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en-US" sz="18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3" name="Titolo 2"/>
          <p:cNvSpPr>
            <a:spLocks noGrp="1"/>
          </p:cNvSpPr>
          <p:nvPr>
            <p:ph type="title"/>
          </p:nvPr>
        </p:nvSpPr>
        <p:spPr>
          <a:xfrm>
            <a:off x="278272" y="836712"/>
            <a:ext cx="8865728" cy="621807"/>
          </a:xfrm>
        </p:spPr>
        <p:txBody>
          <a:bodyPr>
            <a:normAutofit/>
          </a:bodyPr>
          <a:lstStyle/>
          <a:p>
            <a:r>
              <a:rPr lang="mk-MK" sz="2400" kern="0" dirty="0">
                <a:solidFill>
                  <a:srgbClr val="A50021"/>
                </a:solidFill>
                <a:ea typeface="+mn-ea"/>
                <a:cs typeface="Arial"/>
              </a:rPr>
              <a:t>Како функционира противтежата</a:t>
            </a:r>
            <a:r>
              <a:rPr lang="en-GB" sz="2400" kern="0" dirty="0">
                <a:solidFill>
                  <a:srgbClr val="A50021"/>
                </a:solidFill>
                <a:ea typeface="+mn-ea"/>
                <a:cs typeface="Arial"/>
              </a:rPr>
              <a:t>?</a:t>
            </a:r>
            <a:endParaRPr lang="it-IT" sz="2400" dirty="0"/>
          </a:p>
        </p:txBody>
      </p:sp>
      <p:pic>
        <p:nvPicPr>
          <p:cNvPr id="4" name="Picture 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0" y="-26484"/>
            <a:ext cx="1689820" cy="59436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43123097"/>
      </p:ext>
    </p:extLst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contenuto 1"/>
          <p:cNvSpPr>
            <a:spLocks noGrp="1"/>
          </p:cNvSpPr>
          <p:nvPr>
            <p:ph idx="1"/>
          </p:nvPr>
        </p:nvSpPr>
        <p:spPr>
          <a:xfrm>
            <a:off x="251520" y="1628800"/>
            <a:ext cx="8712968" cy="4896544"/>
          </a:xfrm>
        </p:spPr>
        <p:txBody>
          <a:bodyPr>
            <a:noAutofit/>
          </a:bodyPr>
          <a:lstStyle/>
          <a:p>
            <a:pPr marL="760413" lvl="1">
              <a:lnSpc>
                <a:spcPct val="150000"/>
              </a:lnSpc>
              <a:buFont typeface="Wingdings" pitchFamily="2" charset="2"/>
              <a:buChar char="§"/>
              <a:defRPr/>
            </a:pPr>
            <a:r>
              <a:rPr lang="mk-MK" sz="1800" dirty="0"/>
              <a:t>Поддршка во идентификување на глобалните и националните политики, со можност за вклучување на </a:t>
            </a:r>
            <a:r>
              <a:rPr lang="en-US" sz="1800" dirty="0"/>
              <a:t>LDN,</a:t>
            </a:r>
          </a:p>
          <a:p>
            <a:pPr marL="760413" lvl="1">
              <a:lnSpc>
                <a:spcPct val="150000"/>
              </a:lnSpc>
              <a:buFont typeface="Wingdings" pitchFamily="2" charset="2"/>
              <a:buChar char="§"/>
              <a:defRPr/>
            </a:pPr>
            <a:r>
              <a:rPr lang="mk-MK" sz="1800" dirty="0"/>
              <a:t>Поддршка во дефинирање на трансформативни </a:t>
            </a:r>
            <a:r>
              <a:rPr lang="en-US" sz="1800" dirty="0"/>
              <a:t>LDN </a:t>
            </a:r>
            <a:r>
              <a:rPr lang="mk-MK" sz="1800" dirty="0"/>
              <a:t>и нови извори на финансирање</a:t>
            </a:r>
          </a:p>
          <a:p>
            <a:pPr marL="760413" lvl="1">
              <a:lnSpc>
                <a:spcPct val="150000"/>
              </a:lnSpc>
              <a:buFont typeface="Wingdings" pitchFamily="2" charset="2"/>
              <a:buChar char="§"/>
              <a:defRPr/>
            </a:pPr>
            <a:r>
              <a:rPr lang="mk-MK" sz="1800" dirty="0"/>
              <a:t>Поддршка во креирањето свесност за бенефитите од </a:t>
            </a:r>
            <a:r>
              <a:rPr lang="en-US" sz="1800" dirty="0"/>
              <a:t>LDN-</a:t>
            </a:r>
            <a:r>
              <a:rPr lang="mk-MK" sz="1800" dirty="0"/>
              <a:t>НДЗ и процесот на поставување на целите</a:t>
            </a:r>
          </a:p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mk-MK" sz="1800" dirty="0">
                <a:solidFill>
                  <a:srgbClr val="FF0000"/>
                </a:solidFill>
              </a:rPr>
              <a:t>Трансформативните проекти ги поддржуваат корисниците на земјиштето да ја вратат социоеколошката рамнотежа (односно, со цел да се одржат оптимални нивоа помеѓу природните можности на земјиштето</a:t>
            </a:r>
            <a:r>
              <a:rPr lang="en-US" sz="1800" dirty="0">
                <a:solidFill>
                  <a:srgbClr val="FF0000"/>
                </a:solidFill>
              </a:rPr>
              <a:t> </a:t>
            </a:r>
            <a:r>
              <a:rPr lang="mk-MK" sz="1800" dirty="0">
                <a:solidFill>
                  <a:srgbClr val="FF0000"/>
                </a:solidFill>
              </a:rPr>
              <a:t>и екосистемски услуги). Во насока на успешно постигнување на поставените цели, трансформативниот проект бара да се опфатат сите директни и индиректни причинители на трендовите во деградацијата на земјиштето на разгледуваното подрачје.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en-US" sz="1800" dirty="0"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4" name="Picture 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0" y="-26484"/>
            <a:ext cx="1689820" cy="594360"/>
          </a:xfrm>
          <a:prstGeom prst="rect">
            <a:avLst/>
          </a:prstGeom>
          <a:noFill/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51520" y="567876"/>
            <a:ext cx="8784976" cy="1060924"/>
          </a:xfrm>
        </p:spPr>
        <p:txBody>
          <a:bodyPr>
            <a:normAutofit fontScale="90000"/>
          </a:bodyPr>
          <a:lstStyle/>
          <a:p>
            <a:r>
              <a:rPr lang="mk-MK" dirty="0"/>
              <a:t>Каква помош обезбедува Програмата на поставување на</a:t>
            </a:r>
            <a:r>
              <a:rPr lang="en-US" dirty="0"/>
              <a:t> LDN </a:t>
            </a:r>
            <a:r>
              <a:rPr lang="mk-MK" dirty="0"/>
              <a:t>целите за земјите учеснички</a:t>
            </a:r>
          </a:p>
        </p:txBody>
      </p:sp>
    </p:spTree>
    <p:extLst>
      <p:ext uri="{BB962C8B-B14F-4D97-AF65-F5344CB8AC3E}">
        <p14:creationId xmlns:p14="http://schemas.microsoft.com/office/powerpoint/2010/main" val="2849221833"/>
      </p:ext>
    </p:extLst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contenuto 1"/>
          <p:cNvSpPr>
            <a:spLocks noGrp="1"/>
          </p:cNvSpPr>
          <p:nvPr>
            <p:ph idx="1"/>
          </p:nvPr>
        </p:nvSpPr>
        <p:spPr>
          <a:xfrm>
            <a:off x="162212" y="3097609"/>
            <a:ext cx="4163107" cy="2362199"/>
          </a:xfrm>
        </p:spPr>
        <p:txBody>
          <a:bodyPr>
            <a:noAutofit/>
          </a:bodyPr>
          <a:lstStyle/>
          <a:p>
            <a:pPr lvl="0" algn="just">
              <a:lnSpc>
                <a:spcPct val="100000"/>
              </a:lnSpc>
            </a:pPr>
            <a:endParaRPr lang="mk-MK" sz="1800" dirty="0"/>
          </a:p>
          <a:p>
            <a:pPr lvl="0" algn="just">
              <a:lnSpc>
                <a:spcPct val="100000"/>
              </a:lnSpc>
            </a:pPr>
            <a:endParaRPr lang="mk-MK" sz="1800" dirty="0"/>
          </a:p>
          <a:p>
            <a:pPr lvl="0" algn="just">
              <a:lnSpc>
                <a:spcPct val="100000"/>
              </a:lnSpc>
            </a:pPr>
            <a:r>
              <a:rPr lang="mk-MK" sz="1800" dirty="0"/>
              <a:t>Претходна идентификација и дефинирање на флексибилни </a:t>
            </a:r>
            <a:r>
              <a:rPr lang="en-US" sz="1800" dirty="0"/>
              <a:t>LDN </a:t>
            </a:r>
            <a:r>
              <a:rPr lang="mk-MK" sz="1800" dirty="0"/>
              <a:t>предлог проекти и програми</a:t>
            </a:r>
          </a:p>
          <a:p>
            <a:pPr lvl="0" algn="just">
              <a:lnSpc>
                <a:spcPct val="100000"/>
              </a:lnSpc>
            </a:pPr>
            <a:endParaRPr lang="mk-MK" sz="1800" dirty="0"/>
          </a:p>
          <a:p>
            <a:pPr lvl="0" algn="just">
              <a:lnSpc>
                <a:spcPct val="100000"/>
              </a:lnSpc>
            </a:pPr>
            <a:r>
              <a:rPr lang="mk-MK" sz="1800" dirty="0"/>
              <a:t>Клучна е идентификацијата на нови можности за инвестирање во мерките за постигнување </a:t>
            </a:r>
            <a:r>
              <a:rPr lang="en-US" sz="1800" dirty="0"/>
              <a:t>LDN</a:t>
            </a:r>
          </a:p>
          <a:p>
            <a:pPr marL="0" lvl="0" indent="0" algn="just">
              <a:lnSpc>
                <a:spcPct val="100000"/>
              </a:lnSpc>
              <a:buNone/>
            </a:pPr>
            <a:endParaRPr lang="en-US" sz="1800" dirty="0"/>
          </a:p>
        </p:txBody>
      </p:sp>
      <p:pic>
        <p:nvPicPr>
          <p:cNvPr id="4" name="Picture 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0" y="-26484"/>
            <a:ext cx="1689820" cy="59436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16196" y="1524000"/>
            <a:ext cx="398655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i="1" dirty="0">
                <a:solidFill>
                  <a:srgbClr val="7030A0"/>
                </a:solidFill>
              </a:rPr>
              <a:t>1. </a:t>
            </a:r>
            <a:r>
              <a:rPr lang="mk-MK" sz="2400" b="1" i="1" dirty="0">
                <a:solidFill>
                  <a:srgbClr val="7030A0"/>
                </a:solidFill>
              </a:rPr>
              <a:t>Вградување на </a:t>
            </a:r>
            <a:r>
              <a:rPr lang="en-GB" sz="2400" b="1" i="1" dirty="0">
                <a:solidFill>
                  <a:srgbClr val="7030A0"/>
                </a:solidFill>
              </a:rPr>
              <a:t>LDN </a:t>
            </a:r>
            <a:r>
              <a:rPr lang="mk-MK" sz="2400" b="1" i="1" dirty="0">
                <a:solidFill>
                  <a:srgbClr val="7030A0"/>
                </a:solidFill>
              </a:rPr>
              <a:t>мерките во флексибилни/</a:t>
            </a:r>
            <a:r>
              <a:rPr lang="mk-MK" sz="2400" b="1" i="1" dirty="0" err="1">
                <a:solidFill>
                  <a:srgbClr val="7030A0"/>
                </a:solidFill>
              </a:rPr>
              <a:t>трансформативни</a:t>
            </a:r>
            <a:r>
              <a:rPr lang="mk-MK" sz="2400" b="1" i="1" dirty="0">
                <a:solidFill>
                  <a:srgbClr val="7030A0"/>
                </a:solidFill>
              </a:rPr>
              <a:t> профитабилни </a:t>
            </a:r>
          </a:p>
          <a:p>
            <a:r>
              <a:rPr lang="mk-MK" sz="2400" b="1" i="1" dirty="0">
                <a:solidFill>
                  <a:srgbClr val="7030A0"/>
                </a:solidFill>
              </a:rPr>
              <a:t>проекти</a:t>
            </a:r>
            <a:endParaRPr lang="fr-FR" sz="2400" dirty="0">
              <a:solidFill>
                <a:srgbClr val="7030A0"/>
              </a:solidFill>
            </a:endParaRPr>
          </a:p>
        </p:txBody>
      </p:sp>
      <p:sp>
        <p:nvSpPr>
          <p:cNvPr id="8" name="CasellaDiTesto 8"/>
          <p:cNvSpPr txBox="1"/>
          <p:nvPr/>
        </p:nvSpPr>
        <p:spPr>
          <a:xfrm>
            <a:off x="670131" y="658957"/>
            <a:ext cx="77516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/>
            <a:r>
              <a:rPr lang="mk-MK" sz="2400" b="1" dirty="0">
                <a:solidFill>
                  <a:srgbClr val="C00000"/>
                </a:solidFill>
                <a:latin typeface="Futura LT Book"/>
                <a:cs typeface="Futura LT Book"/>
              </a:rPr>
              <a:t>Блок </a:t>
            </a:r>
            <a:r>
              <a:rPr lang="en-US" sz="2400" b="1" dirty="0">
                <a:solidFill>
                  <a:srgbClr val="C00000"/>
                </a:solidFill>
                <a:latin typeface="Futura LT Book"/>
                <a:cs typeface="Futura LT Book"/>
              </a:rPr>
              <a:t>4:</a:t>
            </a:r>
            <a:r>
              <a:rPr lang="mk-MK" sz="2400" b="1" dirty="0">
                <a:solidFill>
                  <a:srgbClr val="C00000"/>
                </a:solidFill>
                <a:latin typeface="Futura LT Book"/>
                <a:cs typeface="Futura LT Book"/>
              </a:rPr>
              <a:t> Олеснување на активностите во насока на </a:t>
            </a:r>
            <a:r>
              <a:rPr lang="en-US" sz="2400" b="1" dirty="0">
                <a:solidFill>
                  <a:srgbClr val="C00000"/>
                </a:solidFill>
                <a:latin typeface="Futura LT Book"/>
                <a:cs typeface="Futura LT Book"/>
              </a:rPr>
              <a:t>LDN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3786" y="1524000"/>
            <a:ext cx="4606846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2209070"/>
      </p:ext>
    </p:extLst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contenuto 1"/>
          <p:cNvSpPr>
            <a:spLocks noGrp="1"/>
          </p:cNvSpPr>
          <p:nvPr>
            <p:ph idx="1"/>
          </p:nvPr>
        </p:nvSpPr>
        <p:spPr>
          <a:xfrm>
            <a:off x="180293" y="1754172"/>
            <a:ext cx="4175683" cy="4915188"/>
          </a:xfrm>
        </p:spPr>
        <p:txBody>
          <a:bodyPr>
            <a:noAutofit/>
          </a:bodyPr>
          <a:lstStyle/>
          <a:p>
            <a:pPr marL="0" lvl="0" indent="0" algn="just">
              <a:lnSpc>
                <a:spcPct val="100000"/>
              </a:lnSpc>
              <a:buNone/>
            </a:pPr>
            <a:r>
              <a:rPr lang="en-US" sz="1800" dirty="0"/>
              <a:t> </a:t>
            </a:r>
          </a:p>
          <a:p>
            <a:pPr lvl="0" algn="just">
              <a:lnSpc>
                <a:spcPct val="100000"/>
              </a:lnSpc>
            </a:pPr>
            <a:r>
              <a:rPr lang="ru-RU" sz="1600" dirty="0"/>
              <a:t>Важно е да се обезбедат повеќекратни</a:t>
            </a:r>
            <a:r>
              <a:rPr lang="mk-MK" sz="1600" dirty="0"/>
              <a:t>те</a:t>
            </a:r>
            <a:r>
              <a:rPr lang="ru-RU" sz="1600" dirty="0"/>
              <a:t> и дополнителни извори на финансирање за да се обезбеди одржливо финансирање на LDN активностите</a:t>
            </a:r>
            <a:endParaRPr lang="en-US" sz="1600" dirty="0"/>
          </a:p>
          <a:p>
            <a:pPr lvl="0" algn="just">
              <a:lnSpc>
                <a:spcPct val="100000"/>
              </a:lnSpc>
            </a:pPr>
            <a:endParaRPr lang="en-US" sz="1600" dirty="0"/>
          </a:p>
          <a:p>
            <a:pPr lvl="0" algn="just">
              <a:lnSpc>
                <a:spcPct val="100000"/>
              </a:lnSpc>
            </a:pPr>
            <a:r>
              <a:rPr lang="mk-MK" sz="1600" dirty="0"/>
              <a:t>Главни финансиски механизми: државен буџет, мултилатерални и билатерални фондови, банки за развој и нови механизми за финансирање </a:t>
            </a:r>
            <a:r>
              <a:rPr lang="en-US" sz="1600" dirty="0"/>
              <a:t>(Green Climate Fund (GCF), LDN Fund).</a:t>
            </a:r>
          </a:p>
          <a:p>
            <a:pPr lvl="0" algn="just">
              <a:lnSpc>
                <a:spcPct val="100000"/>
              </a:lnSpc>
            </a:pPr>
            <a:endParaRPr lang="en-US" sz="1600" dirty="0"/>
          </a:p>
          <a:p>
            <a:pPr lvl="0" algn="just">
              <a:lnSpc>
                <a:spcPct val="100000"/>
              </a:lnSpc>
            </a:pPr>
            <a:r>
              <a:rPr lang="mk-MK" sz="1600" dirty="0"/>
              <a:t>Да се обезбеди дека вклучувањето на приватниот сектор и инвестициите се ефективен начин за поддршка на развојот на профитабилни</a:t>
            </a:r>
            <a:r>
              <a:rPr lang="en-US" sz="1600" dirty="0"/>
              <a:t> LDN </a:t>
            </a:r>
            <a:r>
              <a:rPr lang="mk-MK" sz="1600" dirty="0"/>
              <a:t>проекти</a:t>
            </a:r>
            <a:endParaRPr lang="fr-FR" sz="1600" dirty="0"/>
          </a:p>
        </p:txBody>
      </p:sp>
      <p:pic>
        <p:nvPicPr>
          <p:cNvPr id="4" name="Picture 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0" y="-26484"/>
            <a:ext cx="1689820" cy="59436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04446" y="1292507"/>
            <a:ext cx="87600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i="1" dirty="0">
                <a:solidFill>
                  <a:srgbClr val="7030A0"/>
                </a:solidFill>
              </a:rPr>
              <a:t>2. </a:t>
            </a:r>
            <a:r>
              <a:rPr lang="mk-MK" sz="2400" b="1" i="1" dirty="0">
                <a:solidFill>
                  <a:srgbClr val="7030A0"/>
                </a:solidFill>
              </a:rPr>
              <a:t>Да се обезбеди долгорочно одржливо финансирање за </a:t>
            </a:r>
            <a:r>
              <a:rPr lang="en-US" sz="2400" b="1" i="1" dirty="0">
                <a:solidFill>
                  <a:srgbClr val="7030A0"/>
                </a:solidFill>
              </a:rPr>
              <a:t>LDN</a:t>
            </a:r>
            <a:endParaRPr lang="fr-FR" sz="2400" dirty="0">
              <a:solidFill>
                <a:srgbClr val="7030A0"/>
              </a:solidFill>
            </a:endParaRPr>
          </a:p>
        </p:txBody>
      </p:sp>
      <p:sp>
        <p:nvSpPr>
          <p:cNvPr id="8" name="CasellaDiTesto 8"/>
          <p:cNvSpPr txBox="1"/>
          <p:nvPr/>
        </p:nvSpPr>
        <p:spPr>
          <a:xfrm>
            <a:off x="670131" y="658957"/>
            <a:ext cx="77516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/>
            <a:r>
              <a:rPr lang="mk-MK" sz="2400" b="1" dirty="0">
                <a:solidFill>
                  <a:srgbClr val="C00000"/>
                </a:solidFill>
                <a:latin typeface="Futura LT Book"/>
                <a:cs typeface="Futura LT Book"/>
              </a:rPr>
              <a:t>Блок </a:t>
            </a:r>
            <a:r>
              <a:rPr lang="en-US" sz="2400" b="1" dirty="0">
                <a:solidFill>
                  <a:srgbClr val="C00000"/>
                </a:solidFill>
                <a:latin typeface="Futura LT Book"/>
                <a:cs typeface="Futura LT Book"/>
              </a:rPr>
              <a:t>4:</a:t>
            </a:r>
            <a:r>
              <a:rPr lang="mk-MK" sz="2400" b="1" dirty="0">
                <a:solidFill>
                  <a:srgbClr val="C00000"/>
                </a:solidFill>
                <a:latin typeface="Futura LT Book"/>
                <a:cs typeface="Futura LT Book"/>
              </a:rPr>
              <a:t> Олеснување на активностите во насока на </a:t>
            </a:r>
            <a:r>
              <a:rPr lang="en-US" sz="2400" b="1" dirty="0">
                <a:solidFill>
                  <a:srgbClr val="C00000"/>
                </a:solidFill>
                <a:latin typeface="Futura LT Book"/>
                <a:cs typeface="Futura LT Book"/>
              </a:rPr>
              <a:t>LDN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6102" y="1875705"/>
            <a:ext cx="4407898" cy="44488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63618163"/>
      </p:ext>
    </p:extLst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contenuto 1"/>
          <p:cNvSpPr>
            <a:spLocks noGrp="1"/>
          </p:cNvSpPr>
          <p:nvPr>
            <p:ph idx="1"/>
          </p:nvPr>
        </p:nvSpPr>
        <p:spPr>
          <a:xfrm>
            <a:off x="180293" y="1875706"/>
            <a:ext cx="4848907" cy="4433614"/>
          </a:xfrm>
        </p:spPr>
        <p:txBody>
          <a:bodyPr>
            <a:noAutofit/>
          </a:bodyPr>
          <a:lstStyle/>
          <a:p>
            <a:pPr lvl="0" algn="just">
              <a:lnSpc>
                <a:spcPct val="100000"/>
              </a:lnSpc>
            </a:pPr>
            <a:r>
              <a:rPr lang="mk-MK" sz="1800" dirty="0"/>
              <a:t>Прифаќање на </a:t>
            </a:r>
            <a:r>
              <a:rPr lang="en-US" sz="1800" dirty="0"/>
              <a:t>LDN </a:t>
            </a:r>
            <a:r>
              <a:rPr lang="mk-MK" sz="1800" dirty="0"/>
              <a:t>како водечки принцип од страна на сите релевантни министерства и на сите нивоа</a:t>
            </a:r>
          </a:p>
          <a:p>
            <a:pPr lvl="0" algn="just">
              <a:lnSpc>
                <a:spcPct val="100000"/>
              </a:lnSpc>
            </a:pPr>
            <a:r>
              <a:rPr lang="mk-MK" sz="1800" dirty="0"/>
              <a:t>Воспоставување на јавно-приватно партнерство преку кои приватните компании ќе инвестираат во практиките за одржливо управување со земјиштето, вклучувајќи и развој на профитабилни </a:t>
            </a:r>
            <a:r>
              <a:rPr lang="en-US" sz="1800" dirty="0"/>
              <a:t>LDN </a:t>
            </a:r>
            <a:r>
              <a:rPr lang="mk-MK" sz="1800" dirty="0"/>
              <a:t>проекти</a:t>
            </a:r>
          </a:p>
          <a:p>
            <a:pPr lvl="0" algn="just">
              <a:lnSpc>
                <a:spcPct val="100000"/>
              </a:lnSpc>
            </a:pPr>
            <a:r>
              <a:rPr lang="mk-MK" sz="1800" dirty="0"/>
              <a:t>Мобилизација на различни финансии од различни јавни и приватни извори</a:t>
            </a:r>
          </a:p>
          <a:p>
            <a:pPr lvl="0" algn="just">
              <a:lnSpc>
                <a:spcPct val="100000"/>
              </a:lnSpc>
            </a:pPr>
            <a:r>
              <a:rPr lang="mk-MK" sz="1800" dirty="0"/>
              <a:t>Учество во национални, регионални и глобални иницијативи за промоција на одржливо управување со земјиштето и активности со кои ќе се создадат синергии за имплементација на </a:t>
            </a:r>
            <a:r>
              <a:rPr lang="en-US" sz="1800" dirty="0"/>
              <a:t>LDN</a:t>
            </a:r>
            <a:endParaRPr lang="en-US" sz="1600" dirty="0"/>
          </a:p>
        </p:txBody>
      </p:sp>
      <p:pic>
        <p:nvPicPr>
          <p:cNvPr id="4" name="Picture 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0" y="-26484"/>
            <a:ext cx="1689820" cy="59436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04446" y="1250876"/>
            <a:ext cx="82779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i="1" dirty="0">
                <a:solidFill>
                  <a:srgbClr val="7030A0"/>
                </a:solidFill>
              </a:rPr>
              <a:t>3. </a:t>
            </a:r>
            <a:r>
              <a:rPr lang="mk-MK" sz="2400" b="1" i="1" dirty="0">
                <a:solidFill>
                  <a:srgbClr val="7030A0"/>
                </a:solidFill>
              </a:rPr>
              <a:t>Воспоставување </a:t>
            </a:r>
            <a:r>
              <a:rPr lang="en-GB" sz="2400" b="1" i="1" dirty="0">
                <a:solidFill>
                  <a:srgbClr val="7030A0"/>
                </a:solidFill>
              </a:rPr>
              <a:t>LDN-</a:t>
            </a:r>
            <a:r>
              <a:rPr lang="mk-MK" sz="2400" b="1" i="1" dirty="0">
                <a:solidFill>
                  <a:srgbClr val="7030A0"/>
                </a:solidFill>
              </a:rPr>
              <a:t>партнерства</a:t>
            </a:r>
            <a:endParaRPr lang="fr-FR" sz="2400" i="1" dirty="0">
              <a:solidFill>
                <a:srgbClr val="7030A0"/>
              </a:solidFill>
            </a:endParaRPr>
          </a:p>
        </p:txBody>
      </p:sp>
      <p:sp>
        <p:nvSpPr>
          <p:cNvPr id="8" name="CasellaDiTesto 8"/>
          <p:cNvSpPr txBox="1"/>
          <p:nvPr/>
        </p:nvSpPr>
        <p:spPr>
          <a:xfrm>
            <a:off x="670131" y="658957"/>
            <a:ext cx="77516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/>
            <a:r>
              <a:rPr lang="mk-MK" sz="2400" b="1" dirty="0">
                <a:solidFill>
                  <a:srgbClr val="C00000"/>
                </a:solidFill>
                <a:latin typeface="Futura LT Book"/>
                <a:cs typeface="Futura LT Book"/>
              </a:rPr>
              <a:t>Блок </a:t>
            </a:r>
            <a:r>
              <a:rPr lang="en-US" sz="2400" b="1" dirty="0">
                <a:solidFill>
                  <a:srgbClr val="C00000"/>
                </a:solidFill>
                <a:latin typeface="Futura LT Book"/>
                <a:cs typeface="Futura LT Book"/>
              </a:rPr>
              <a:t>4:</a:t>
            </a:r>
            <a:r>
              <a:rPr lang="mk-MK" sz="2400" b="1" dirty="0">
                <a:solidFill>
                  <a:srgbClr val="C00000"/>
                </a:solidFill>
                <a:latin typeface="Futura LT Book"/>
                <a:cs typeface="Futura LT Book"/>
              </a:rPr>
              <a:t> Олеснување на активностите во насока на </a:t>
            </a:r>
            <a:r>
              <a:rPr lang="en-US" sz="2400" b="1" dirty="0">
                <a:solidFill>
                  <a:srgbClr val="C00000"/>
                </a:solidFill>
                <a:latin typeface="Futura LT Book"/>
                <a:cs typeface="Futura LT Book"/>
              </a:rPr>
              <a:t>LDN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2133599"/>
            <a:ext cx="3934691" cy="36555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64512992"/>
      </p:ext>
    </p:extLst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27795" y="1340768"/>
            <a:ext cx="8664474" cy="653130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59322" y="764704"/>
            <a:ext cx="8280920" cy="576064"/>
          </a:xfrm>
        </p:spPr>
        <p:txBody>
          <a:bodyPr/>
          <a:lstStyle/>
          <a:p>
            <a:r>
              <a:rPr lang="mk-MK" sz="3200" kern="0" dirty="0">
                <a:solidFill>
                  <a:srgbClr val="A50021"/>
                </a:solidFill>
                <a:cs typeface="Arial"/>
              </a:rPr>
              <a:t>Блок 4</a:t>
            </a:r>
            <a:r>
              <a:rPr lang="en-US" sz="3200" kern="0" dirty="0">
                <a:solidFill>
                  <a:srgbClr val="A50021"/>
                </a:solidFill>
                <a:cs typeface="Arial"/>
              </a:rPr>
              <a:t>: </a:t>
            </a:r>
            <a:r>
              <a:rPr lang="mk-MK" sz="3200" kern="0" dirty="0">
                <a:solidFill>
                  <a:srgbClr val="A50021"/>
                </a:solidFill>
                <a:cs typeface="Arial"/>
              </a:rPr>
              <a:t>Клучни резултати</a:t>
            </a:r>
            <a:endParaRPr lang="mk-MK" dirty="0"/>
          </a:p>
        </p:txBody>
      </p:sp>
      <p:pic>
        <p:nvPicPr>
          <p:cNvPr id="5" name="Picture 4" descr="D:\Downloads\Слика4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428" t="50693" r="22720" b="27515"/>
          <a:stretch/>
        </p:blipFill>
        <p:spPr bwMode="auto">
          <a:xfrm>
            <a:off x="3491880" y="1628800"/>
            <a:ext cx="2736304" cy="237626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02198" y="4293096"/>
            <a:ext cx="8541802" cy="120032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/>
              <a:t>LDN-</a:t>
            </a:r>
            <a:r>
              <a:rPr lang="mk-MK" dirty="0"/>
              <a:t>НДЗ е вклучена во политиките на земјата и е постигната одлучност иницијативата да се спроведе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mk-MK" dirty="0"/>
              <a:t>Подготвена е листа на трансформативни </a:t>
            </a:r>
            <a:r>
              <a:rPr lang="en-US" dirty="0"/>
              <a:t>LDN-</a:t>
            </a:r>
            <a:r>
              <a:rPr lang="mk-MK" dirty="0"/>
              <a:t>НДЗ проекти/програми и финансиските ресурси се дефинирани/идентификувани</a:t>
            </a:r>
          </a:p>
        </p:txBody>
      </p:sp>
    </p:spTree>
    <p:extLst>
      <p:ext uri="{BB962C8B-B14F-4D97-AF65-F5344CB8AC3E}">
        <p14:creationId xmlns:p14="http://schemas.microsoft.com/office/powerpoint/2010/main" val="32066717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499" y="2343633"/>
            <a:ext cx="7778565" cy="3193023"/>
          </a:xfrm>
          <a:prstGeom prst="rect">
            <a:avLst/>
          </a:prstGeom>
        </p:spPr>
      </p:pic>
      <p:sp>
        <p:nvSpPr>
          <p:cNvPr id="5" name="Rettangolo 4"/>
          <p:cNvSpPr/>
          <p:nvPr/>
        </p:nvSpPr>
        <p:spPr>
          <a:xfrm>
            <a:off x="0" y="0"/>
            <a:ext cx="9144000" cy="97697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it-IT">
              <a:solidFill>
                <a:prstClr val="white"/>
              </a:solidFill>
            </a:endParaRPr>
          </a:p>
        </p:txBody>
      </p:sp>
      <p:sp>
        <p:nvSpPr>
          <p:cNvPr id="9" name="CasellaDiTesto 8"/>
          <p:cNvSpPr txBox="1"/>
          <p:nvPr/>
        </p:nvSpPr>
        <p:spPr>
          <a:xfrm>
            <a:off x="1259632" y="1383073"/>
            <a:ext cx="6259047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/>
            <a:r>
              <a:rPr lang="mk-MK" sz="3400" dirty="0">
                <a:solidFill>
                  <a:srgbClr val="C00000"/>
                </a:solidFill>
                <a:latin typeface="Futura LT Book"/>
                <a:cs typeface="Futura LT Book"/>
              </a:rPr>
              <a:t>БЛАГОДАРАМ</a:t>
            </a:r>
            <a:r>
              <a:rPr lang="en-US" sz="3400" dirty="0">
                <a:solidFill>
                  <a:srgbClr val="C00000"/>
                </a:solidFill>
                <a:latin typeface="Futura LT Book"/>
                <a:cs typeface="Futura LT Book"/>
              </a:rPr>
              <a:t>!</a:t>
            </a:r>
          </a:p>
        </p:txBody>
      </p:sp>
      <p:pic>
        <p:nvPicPr>
          <p:cNvPr id="21" name="Picture 20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387" y="241833"/>
            <a:ext cx="1398270" cy="493305"/>
          </a:xfrm>
          <a:prstGeom prst="rect">
            <a:avLst/>
          </a:prstGeom>
          <a:noFill/>
        </p:spPr>
      </p:pic>
      <p:pic>
        <p:nvPicPr>
          <p:cNvPr id="22" name="Picture 21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5960" y="245645"/>
            <a:ext cx="1297940" cy="488058"/>
          </a:xfrm>
          <a:prstGeom prst="rect">
            <a:avLst/>
          </a:prstGeom>
          <a:noFill/>
        </p:spPr>
      </p:pic>
      <p:pic>
        <p:nvPicPr>
          <p:cNvPr id="23" name="Picture 22" descr="Açıklama: CEM Logo İn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44" t="17592" r="21568" b="12962"/>
          <a:stretch>
            <a:fillRect/>
          </a:stretch>
        </p:blipFill>
        <p:spPr bwMode="auto">
          <a:xfrm>
            <a:off x="6858016" y="6093296"/>
            <a:ext cx="1008112" cy="76470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Picture 14" descr="UNEP Logo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1990" y="6215082"/>
            <a:ext cx="471250" cy="526286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Picture 16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7752" y="6021289"/>
            <a:ext cx="642942" cy="720080"/>
          </a:xfrm>
          <a:prstGeom prst="rect">
            <a:avLst/>
          </a:prstGeom>
        </p:spPr>
      </p:pic>
      <p:pic>
        <p:nvPicPr>
          <p:cNvPr id="18" name="Picture 17" descr="C:\Users\User\AppData\Local\Temp\Rar$DIa0.165\ANKARA GIRISIM1 ing.jpg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5074" y="6234232"/>
            <a:ext cx="657246" cy="55235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2058578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GM1">
      <a:dk1>
        <a:srgbClr val="3F3F3F"/>
      </a:dk1>
      <a:lt1>
        <a:srgbClr val="FFFFFF"/>
      </a:lt1>
      <a:dk2>
        <a:srgbClr val="7F7F7F"/>
      </a:dk2>
      <a:lt2>
        <a:srgbClr val="F2F2F2"/>
      </a:lt2>
      <a:accent1>
        <a:srgbClr val="902042"/>
      </a:accent1>
      <a:accent2>
        <a:srgbClr val="D80834"/>
      </a:accent2>
      <a:accent3>
        <a:srgbClr val="F79646"/>
      </a:accent3>
      <a:accent4>
        <a:srgbClr val="9BBB59"/>
      </a:accent4>
      <a:accent5>
        <a:srgbClr val="4F81BD"/>
      </a:accent5>
      <a:accent6>
        <a:srgbClr val="8064A2"/>
      </a:accent6>
      <a:hlink>
        <a:srgbClr val="902042"/>
      </a:hlink>
      <a:folHlink>
        <a:srgbClr val="3F3F3F"/>
      </a:folHlink>
    </a:clrScheme>
    <a:fontScheme name="Personalizzato 2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verview of the 2014 reporting tools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rezza">
      <a:majorFont>
        <a:latin typeface="News Gothic MT"/>
        <a:ea typeface=""/>
        <a:cs typeface=""/>
        <a:font script="Jpan" typeface="ＭＳ Ｐゴシック"/>
        <a:font script="Hans" typeface="宋体"/>
        <a:font script="Hant" typeface="新細明體"/>
      </a:majorFont>
      <a:minorFont>
        <a:latin typeface="News Gothic MT"/>
        <a:ea typeface=""/>
        <a:cs typeface=""/>
        <a:font script="Jpan" typeface="ＭＳ Ｐゴシック"/>
        <a:font script="Hans" typeface="宋体"/>
        <a:font script="Hant" typeface="新細明體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262</TotalTime>
  <Words>811</Words>
  <Application>Microsoft Office PowerPoint</Application>
  <PresentationFormat>On-screen Show (4:3)</PresentationFormat>
  <Paragraphs>69</Paragraphs>
  <Slides>9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9" baseType="lpstr">
      <vt:lpstr>Arial</vt:lpstr>
      <vt:lpstr>Calibri</vt:lpstr>
      <vt:lpstr>Courier New</vt:lpstr>
      <vt:lpstr>Futura LT Book</vt:lpstr>
      <vt:lpstr>Helvetica Neue</vt:lpstr>
      <vt:lpstr>News Gothic MT</vt:lpstr>
      <vt:lpstr>Times New Roman</vt:lpstr>
      <vt:lpstr>Wingdings</vt:lpstr>
      <vt:lpstr>Tema di Office</vt:lpstr>
      <vt:lpstr>Overview of the 2014 reporting tools</vt:lpstr>
      <vt:lpstr>PowerPoint Presentation</vt:lpstr>
      <vt:lpstr>Вклучување на LDN во планирање на користењето на земјиштето</vt:lpstr>
      <vt:lpstr>Како функционира противтежата?</vt:lpstr>
      <vt:lpstr>Каква помош обезбедува Програмата на поставување на LDN целите за земјите учеснички</vt:lpstr>
      <vt:lpstr>PowerPoint Presentation</vt:lpstr>
      <vt:lpstr>PowerPoint Presentation</vt:lpstr>
      <vt:lpstr>PowerPoint Presentation</vt:lpstr>
      <vt:lpstr>Блок 4: Клучни резултати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cri</dc:creator>
  <cp:lastModifiedBy>Vesna Indova</cp:lastModifiedBy>
  <cp:revision>389</cp:revision>
  <cp:lastPrinted>2015-06-11T17:19:44Z</cp:lastPrinted>
  <dcterms:created xsi:type="dcterms:W3CDTF">2012-11-26T15:48:37Z</dcterms:created>
  <dcterms:modified xsi:type="dcterms:W3CDTF">2017-03-01T11:03:47Z</dcterms:modified>
</cp:coreProperties>
</file>