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tags/tag1.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tags/tag2.xml" ContentType="application/vnd.openxmlformats-officedocument.presentationml.tags+xml"/>
  <Override PartName="/ppt/notesSlides/notesSlide7.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20.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3"/>
  </p:notesMasterIdLst>
  <p:sldIdLst>
    <p:sldId id="257" r:id="rId2"/>
    <p:sldId id="274" r:id="rId3"/>
    <p:sldId id="275" r:id="rId4"/>
    <p:sldId id="276" r:id="rId5"/>
    <p:sldId id="268" r:id="rId6"/>
    <p:sldId id="269" r:id="rId7"/>
    <p:sldId id="258" r:id="rId8"/>
    <p:sldId id="261" r:id="rId9"/>
    <p:sldId id="270" r:id="rId10"/>
    <p:sldId id="272" r:id="rId11"/>
    <p:sldId id="260" r:id="rId12"/>
    <p:sldId id="263" r:id="rId13"/>
    <p:sldId id="264" r:id="rId14"/>
    <p:sldId id="273" r:id="rId15"/>
    <p:sldId id="277" r:id="rId16"/>
    <p:sldId id="278" r:id="rId17"/>
    <p:sldId id="279" r:id="rId18"/>
    <p:sldId id="280" r:id="rId19"/>
    <p:sldId id="281" r:id="rId20"/>
    <p:sldId id="293" r:id="rId21"/>
    <p:sldId id="282" r:id="rId22"/>
    <p:sldId id="283" r:id="rId23"/>
    <p:sldId id="284" r:id="rId24"/>
    <p:sldId id="287" r:id="rId25"/>
    <p:sldId id="288" r:id="rId26"/>
    <p:sldId id="294" r:id="rId27"/>
    <p:sldId id="295" r:id="rId28"/>
    <p:sldId id="290" r:id="rId29"/>
    <p:sldId id="289" r:id="rId30"/>
    <p:sldId id="291" r:id="rId31"/>
    <p:sldId id="292" r:id="rId3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692CE"/>
    <a:srgbClr val="67C84F"/>
    <a:srgbClr val="E5E1A9"/>
    <a:srgbClr val="FFFFCC"/>
    <a:srgbClr val="FFEEB9"/>
    <a:srgbClr val="E2A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434" autoAdjust="0"/>
  </p:normalViewPr>
  <p:slideViewPr>
    <p:cSldViewPr>
      <p:cViewPr varScale="1">
        <p:scale>
          <a:sx n="107" d="100"/>
          <a:sy n="107" d="100"/>
        </p:scale>
        <p:origin x="114" y="144"/>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5938D75-E32C-4C33-AE8E-349BE1295E29}" type="doc">
      <dgm:prSet loTypeId="urn:microsoft.com/office/officeart/2005/8/layout/chevron2" loCatId="list" qsTypeId="urn:microsoft.com/office/officeart/2005/8/quickstyle/3d1" qsCatId="3D" csTypeId="urn:microsoft.com/office/officeart/2005/8/colors/accent1_2" csCatId="accent1" phldr="1"/>
      <dgm:spPr/>
      <dgm:t>
        <a:bodyPr/>
        <a:lstStyle/>
        <a:p>
          <a:endParaRPr lang="mk-MK"/>
        </a:p>
      </dgm:t>
    </dgm:pt>
    <dgm:pt modelId="{1C30BFEE-3C66-4CBF-ADC6-1E3EB883EAE9}">
      <dgm:prSet phldrT="[Text]" custT="1"/>
      <dgm:spPr/>
      <dgm:t>
        <a:bodyPr/>
        <a:lstStyle/>
        <a:p>
          <a:pPr rtl="0"/>
          <a:r>
            <a:rPr kumimoji="0" lang="en-GB" sz="1600" b="1" i="0" u="none" strike="noStrike" cap="none" normalizeH="0" baseline="0" dirty="0" smtClean="0">
              <a:ln/>
              <a:solidFill>
                <a:schemeClr val="tx1"/>
              </a:solidFill>
              <a:effectLst/>
              <a:latin typeface="Helvetica Neue"/>
              <a:ea typeface="Calibri" pitchFamily="34" charset="0"/>
              <a:cs typeface="HelveticaNeue-Light" charset="0"/>
            </a:rPr>
            <a:t>1</a:t>
          </a:r>
          <a:r>
            <a:rPr kumimoji="0" lang="mk-MK" sz="1600" b="1" i="0" u="none" strike="noStrike" cap="none" normalizeH="0" baseline="0" dirty="0" smtClean="0">
              <a:ln/>
              <a:solidFill>
                <a:schemeClr val="tx1"/>
              </a:solidFill>
              <a:effectLst/>
              <a:latin typeface="Helvetica Neue"/>
              <a:ea typeface="Calibri" pitchFamily="34" charset="0"/>
              <a:cs typeface="HelveticaNeue-Light" charset="0"/>
            </a:rPr>
            <a:t>.</a:t>
          </a:r>
          <a:endParaRPr lang="mk-MK" sz="1600" b="1" dirty="0">
            <a:solidFill>
              <a:schemeClr val="tx1"/>
            </a:solidFill>
            <a:latin typeface="Helvetica Neue"/>
          </a:endParaRPr>
        </a:p>
      </dgm:t>
    </dgm:pt>
    <dgm:pt modelId="{DD7351FA-D218-4FD5-BE21-DB3433C625AD}" type="parTrans" cxnId="{45EF2F94-0066-44AF-967E-BEACFEA45A36}">
      <dgm:prSet/>
      <dgm:spPr/>
      <dgm:t>
        <a:bodyPr/>
        <a:lstStyle/>
        <a:p>
          <a:endParaRPr lang="mk-MK"/>
        </a:p>
      </dgm:t>
    </dgm:pt>
    <dgm:pt modelId="{3027561B-D068-459E-AB41-0A030B0F9DC2}" type="sibTrans" cxnId="{45EF2F94-0066-44AF-967E-BEACFEA45A36}">
      <dgm:prSet/>
      <dgm:spPr/>
      <dgm:t>
        <a:bodyPr/>
        <a:lstStyle/>
        <a:p>
          <a:endParaRPr lang="mk-MK"/>
        </a:p>
      </dgm:t>
    </dgm:pt>
    <dgm:pt modelId="{55B46329-A60D-431F-BD12-D3932D0E5ED9}">
      <dgm:prSet phldrT="[Text]" custT="1"/>
      <dgm:spPr/>
      <dgm:t>
        <a:bodyPr/>
        <a:lstStyle/>
        <a:p>
          <a:r>
            <a:rPr lang="mk-MK" sz="1600" b="1" dirty="0" smtClean="0">
              <a:latin typeface="Helvetica Neue"/>
            </a:rPr>
            <a:t>Целосна вклученост на владините институции и засегнатите  страни </a:t>
          </a:r>
          <a:endParaRPr lang="mk-MK" sz="1600" b="1" dirty="0">
            <a:latin typeface="Helvetica Neue"/>
          </a:endParaRPr>
        </a:p>
      </dgm:t>
    </dgm:pt>
    <dgm:pt modelId="{0716C6CE-7F1A-462D-B2C2-D735E0824687}" type="parTrans" cxnId="{A15285BD-DA8F-4060-BD58-2D773870D30C}">
      <dgm:prSet/>
      <dgm:spPr/>
      <dgm:t>
        <a:bodyPr/>
        <a:lstStyle/>
        <a:p>
          <a:endParaRPr lang="mk-MK"/>
        </a:p>
      </dgm:t>
    </dgm:pt>
    <dgm:pt modelId="{A7993FC9-E635-44E9-8281-1A09CE2EDA45}" type="sibTrans" cxnId="{A15285BD-DA8F-4060-BD58-2D773870D30C}">
      <dgm:prSet/>
      <dgm:spPr/>
      <dgm:t>
        <a:bodyPr/>
        <a:lstStyle/>
        <a:p>
          <a:endParaRPr lang="mk-MK"/>
        </a:p>
      </dgm:t>
    </dgm:pt>
    <dgm:pt modelId="{320BB84D-A9D8-4DF6-A8D8-AAF38B30EDC9}">
      <dgm:prSet phldrT="[Text]" custT="1"/>
      <dgm:spPr/>
      <dgm:t>
        <a:bodyPr/>
        <a:lstStyle/>
        <a:p>
          <a:r>
            <a:rPr lang="mk-MK" sz="1600" b="1" dirty="0" smtClean="0">
              <a:solidFill>
                <a:schemeClr val="tx1"/>
              </a:solidFill>
              <a:latin typeface="Helvetica Neue"/>
            </a:rPr>
            <a:t>2.</a:t>
          </a:r>
          <a:endParaRPr lang="mk-MK" sz="1600" b="1" dirty="0">
            <a:solidFill>
              <a:schemeClr val="tx1"/>
            </a:solidFill>
            <a:latin typeface="Helvetica Neue"/>
          </a:endParaRPr>
        </a:p>
      </dgm:t>
    </dgm:pt>
    <dgm:pt modelId="{1D28528C-4E95-4D3E-BF43-130043155F0C}" type="parTrans" cxnId="{8C7B9098-2EE5-4910-A68D-4A47EB31586C}">
      <dgm:prSet/>
      <dgm:spPr/>
      <dgm:t>
        <a:bodyPr/>
        <a:lstStyle/>
        <a:p>
          <a:endParaRPr lang="mk-MK"/>
        </a:p>
      </dgm:t>
    </dgm:pt>
    <dgm:pt modelId="{A9DA9631-752D-4564-B2A7-CA788AA6DBC7}" type="sibTrans" cxnId="{8C7B9098-2EE5-4910-A68D-4A47EB31586C}">
      <dgm:prSet/>
      <dgm:spPr/>
      <dgm:t>
        <a:bodyPr/>
        <a:lstStyle/>
        <a:p>
          <a:endParaRPr lang="mk-MK"/>
        </a:p>
      </dgm:t>
    </dgm:pt>
    <dgm:pt modelId="{55923929-BBAB-49C0-B3A8-0EF5CAF3BF0A}">
      <dgm:prSet phldrT="[Text]" custT="1"/>
      <dgm:spPr/>
      <dgm:t>
        <a:bodyPr/>
        <a:lstStyle/>
        <a:p>
          <a:r>
            <a:rPr kumimoji="0" lang="mk-MK" sz="1600" b="1" i="0" u="none" strike="noStrike" cap="none" normalizeH="0" baseline="0" dirty="0" smtClean="0">
              <a:ln/>
              <a:effectLst/>
              <a:latin typeface="Helvetica Neue"/>
              <a:ea typeface="Calibri" pitchFamily="34" charset="0"/>
              <a:cs typeface="HelveticaNeue-Light" charset="0"/>
            </a:rPr>
            <a:t>Дефинирање  на почетната состојба </a:t>
          </a:r>
          <a:r>
            <a:rPr kumimoji="0" lang="en-US" sz="1600" b="1" i="0" u="none" strike="noStrike" cap="none" normalizeH="0" baseline="0" dirty="0" smtClean="0">
              <a:ln/>
              <a:effectLst/>
              <a:latin typeface="Helvetica Neue"/>
              <a:ea typeface="Calibri" pitchFamily="34" charset="0"/>
              <a:cs typeface="HelveticaNeue-Light" charset="0"/>
            </a:rPr>
            <a:t>(baseline) </a:t>
          </a:r>
          <a:r>
            <a:rPr kumimoji="0" lang="mk-MK" sz="1600" b="1" i="0" u="none" strike="noStrike" cap="none" normalizeH="0" baseline="0" dirty="0" smtClean="0">
              <a:ln/>
              <a:effectLst/>
              <a:latin typeface="Helvetica Neue"/>
              <a:ea typeface="Calibri" pitchFamily="34" charset="0"/>
              <a:cs typeface="HelveticaNeue-Light" charset="0"/>
            </a:rPr>
            <a:t>на НДЗ</a:t>
          </a:r>
          <a:endParaRPr lang="mk-MK" sz="1600" dirty="0">
            <a:latin typeface="Helvetica Neue"/>
          </a:endParaRPr>
        </a:p>
      </dgm:t>
    </dgm:pt>
    <dgm:pt modelId="{CB76775F-7AD2-4821-BE9D-5189C3F23251}" type="parTrans" cxnId="{A957E632-0B12-4CAF-AE8D-22394D76A0BA}">
      <dgm:prSet/>
      <dgm:spPr/>
      <dgm:t>
        <a:bodyPr/>
        <a:lstStyle/>
        <a:p>
          <a:endParaRPr lang="mk-MK"/>
        </a:p>
      </dgm:t>
    </dgm:pt>
    <dgm:pt modelId="{E9AD8AAF-5427-4A07-8874-63909E5EA6AB}" type="sibTrans" cxnId="{A957E632-0B12-4CAF-AE8D-22394D76A0BA}">
      <dgm:prSet/>
      <dgm:spPr/>
      <dgm:t>
        <a:bodyPr/>
        <a:lstStyle/>
        <a:p>
          <a:endParaRPr lang="mk-MK"/>
        </a:p>
      </dgm:t>
    </dgm:pt>
    <dgm:pt modelId="{C7A97885-131E-4826-A920-356B77FCA824}">
      <dgm:prSet phldrT="[Text]" custT="1"/>
      <dgm:spPr/>
      <dgm:t>
        <a:bodyPr/>
        <a:lstStyle/>
        <a:p>
          <a:r>
            <a:rPr lang="mk-MK" sz="1600" b="1" dirty="0" smtClean="0">
              <a:solidFill>
                <a:schemeClr val="tx1"/>
              </a:solidFill>
              <a:latin typeface="Helvetica Neue"/>
            </a:rPr>
            <a:t>3.</a:t>
          </a:r>
          <a:endParaRPr lang="mk-MK" sz="1600" b="1" dirty="0">
            <a:solidFill>
              <a:schemeClr val="tx1"/>
            </a:solidFill>
            <a:latin typeface="Helvetica Neue"/>
          </a:endParaRPr>
        </a:p>
      </dgm:t>
    </dgm:pt>
    <dgm:pt modelId="{6E36CDE0-995B-4D28-BA76-B58F52F76978}" type="parTrans" cxnId="{EAA7CD45-929C-4996-8F4E-AA502B77A1F6}">
      <dgm:prSet/>
      <dgm:spPr/>
      <dgm:t>
        <a:bodyPr/>
        <a:lstStyle/>
        <a:p>
          <a:endParaRPr lang="mk-MK"/>
        </a:p>
      </dgm:t>
    </dgm:pt>
    <dgm:pt modelId="{756B1005-686E-4069-8BBE-31F999CBD8A8}" type="sibTrans" cxnId="{EAA7CD45-929C-4996-8F4E-AA502B77A1F6}">
      <dgm:prSet/>
      <dgm:spPr/>
      <dgm:t>
        <a:bodyPr/>
        <a:lstStyle/>
        <a:p>
          <a:endParaRPr lang="mk-MK"/>
        </a:p>
      </dgm:t>
    </dgm:pt>
    <dgm:pt modelId="{F7AF307C-B37A-489D-A034-B5B3FA923E11}">
      <dgm:prSet phldrT="[Text]" custT="1"/>
      <dgm:spPr/>
      <dgm:t>
        <a:bodyPr/>
        <a:lstStyle/>
        <a:p>
          <a:r>
            <a:rPr kumimoji="0" lang="mk-MK" sz="1600" b="1" i="0" u="none" strike="noStrike" cap="none" normalizeH="0" baseline="0" dirty="0" smtClean="0">
              <a:ln/>
              <a:effectLst/>
              <a:latin typeface="Helvetica Neue"/>
              <a:ea typeface="Calibri" pitchFamily="34" charset="0"/>
              <a:cs typeface="HelveticaNeue-Light" charset="0"/>
            </a:rPr>
            <a:t>Проценка на трендовите на деградација на земјиштето</a:t>
          </a:r>
          <a:endParaRPr lang="mk-MK" sz="1600" dirty="0">
            <a:latin typeface="Helvetica Neue"/>
          </a:endParaRPr>
        </a:p>
      </dgm:t>
    </dgm:pt>
    <dgm:pt modelId="{DD42E6C5-95D3-4E02-BEE5-95DD7D00A587}" type="parTrans" cxnId="{9E760AA7-111C-490C-A854-133E283ADDE3}">
      <dgm:prSet/>
      <dgm:spPr/>
      <dgm:t>
        <a:bodyPr/>
        <a:lstStyle/>
        <a:p>
          <a:endParaRPr lang="mk-MK"/>
        </a:p>
      </dgm:t>
    </dgm:pt>
    <dgm:pt modelId="{BE024B4D-0AFD-430F-BFD3-ED876A30B660}" type="sibTrans" cxnId="{9E760AA7-111C-490C-A854-133E283ADDE3}">
      <dgm:prSet/>
      <dgm:spPr/>
      <dgm:t>
        <a:bodyPr/>
        <a:lstStyle/>
        <a:p>
          <a:endParaRPr lang="mk-MK"/>
        </a:p>
      </dgm:t>
    </dgm:pt>
    <dgm:pt modelId="{9A544265-4E2B-408A-BC37-2433CFB3DA54}">
      <dgm:prSet phldrT="[Text]" custT="1"/>
      <dgm:spPr/>
      <dgm:t>
        <a:bodyPr/>
        <a:lstStyle/>
        <a:p>
          <a:r>
            <a:rPr lang="mk-MK" sz="1600" b="1" dirty="0" smtClean="0">
              <a:solidFill>
                <a:schemeClr val="tx1"/>
              </a:solidFill>
              <a:latin typeface="Helvetica Neue"/>
            </a:rPr>
            <a:t>4.</a:t>
          </a:r>
          <a:endParaRPr lang="mk-MK" sz="1600" b="1" dirty="0">
            <a:solidFill>
              <a:schemeClr val="tx1"/>
            </a:solidFill>
            <a:latin typeface="Helvetica Neue"/>
          </a:endParaRPr>
        </a:p>
      </dgm:t>
    </dgm:pt>
    <dgm:pt modelId="{8F1D2436-6CA1-4A88-9660-DCF9A22A7290}" type="parTrans" cxnId="{30198F9C-D023-48D0-BEC0-DF789F359AB5}">
      <dgm:prSet/>
      <dgm:spPr/>
      <dgm:t>
        <a:bodyPr/>
        <a:lstStyle/>
        <a:p>
          <a:endParaRPr lang="mk-MK"/>
        </a:p>
      </dgm:t>
    </dgm:pt>
    <dgm:pt modelId="{237A6494-F3DD-4557-97A9-6D2329E8DA3D}" type="sibTrans" cxnId="{30198F9C-D023-48D0-BEC0-DF789F359AB5}">
      <dgm:prSet/>
      <dgm:spPr/>
      <dgm:t>
        <a:bodyPr/>
        <a:lstStyle/>
        <a:p>
          <a:endParaRPr lang="mk-MK"/>
        </a:p>
      </dgm:t>
    </dgm:pt>
    <dgm:pt modelId="{F4F12442-A626-43C3-BA36-97A1ADE91A61}">
      <dgm:prSet phldrT="[Text]" custT="1"/>
      <dgm:spPr/>
      <dgm:t>
        <a:bodyPr/>
        <a:lstStyle/>
        <a:p>
          <a:r>
            <a:rPr kumimoji="0" lang="mk-MK" sz="1600" b="1" i="0" u="none" strike="noStrike" cap="none" normalizeH="0" baseline="0" dirty="0" smtClean="0">
              <a:ln/>
              <a:effectLst/>
              <a:latin typeface="Helvetica Neue"/>
              <a:ea typeface="Calibri" pitchFamily="34" charset="0"/>
              <a:cs typeface="HelveticaNeue-Light" charset="0"/>
            </a:rPr>
            <a:t>Идентификација на</a:t>
          </a:r>
          <a:r>
            <a:rPr kumimoji="0" lang="en-GB" sz="1600" b="1" i="0" u="none" strike="noStrike" cap="none" normalizeH="0" baseline="0" dirty="0" smtClean="0">
              <a:ln/>
              <a:effectLst/>
              <a:latin typeface="Helvetica Neue"/>
              <a:ea typeface="Calibri" pitchFamily="34" charset="0"/>
              <a:cs typeface="HelveticaNeue-Light" charset="0"/>
            </a:rPr>
            <a:t> </a:t>
          </a:r>
          <a:r>
            <a:rPr kumimoji="0" lang="mk-MK" sz="1600" b="1" i="0" u="none" strike="noStrike" cap="none" normalizeH="0" baseline="0" dirty="0" smtClean="0">
              <a:ln/>
              <a:effectLst/>
              <a:latin typeface="Helvetica Neue"/>
              <a:ea typeface="Calibri" pitchFamily="34" charset="0"/>
              <a:cs typeface="HelveticaNeue-Light" charset="0"/>
            </a:rPr>
            <a:t>двигателите на</a:t>
          </a:r>
          <a:r>
            <a:rPr kumimoji="0" lang="en-GB" sz="1600" b="1" i="0" u="none" strike="noStrike" cap="none" normalizeH="0" baseline="0" dirty="0" smtClean="0">
              <a:ln/>
              <a:effectLst/>
              <a:latin typeface="Helvetica Neue"/>
              <a:ea typeface="Calibri" pitchFamily="34" charset="0"/>
              <a:cs typeface="HelveticaNeue-Light" charset="0"/>
            </a:rPr>
            <a:t> </a:t>
          </a:r>
          <a:r>
            <a:rPr kumimoji="0" lang="mk-MK" sz="1600" b="1" i="0" u="none" strike="noStrike" cap="none" normalizeH="0" baseline="0" dirty="0" smtClean="0">
              <a:ln/>
              <a:effectLst/>
              <a:latin typeface="Helvetica Neue"/>
              <a:ea typeface="Calibri" pitchFamily="34" charset="0"/>
              <a:cs typeface="HelveticaNeue-Light" charset="0"/>
            </a:rPr>
            <a:t>деградација на земјиштето</a:t>
          </a:r>
          <a:endParaRPr lang="mk-MK" sz="1600" dirty="0">
            <a:latin typeface="Helvetica Neue"/>
          </a:endParaRPr>
        </a:p>
      </dgm:t>
    </dgm:pt>
    <dgm:pt modelId="{72DF95CF-E2B6-4C92-9EB8-5F94C558144A}" type="parTrans" cxnId="{3A8362C6-283D-414D-AA2A-6F50062E257E}">
      <dgm:prSet/>
      <dgm:spPr/>
      <dgm:t>
        <a:bodyPr/>
        <a:lstStyle/>
        <a:p>
          <a:endParaRPr lang="mk-MK"/>
        </a:p>
      </dgm:t>
    </dgm:pt>
    <dgm:pt modelId="{7D031BA0-1108-43AA-AEAD-9E39E472F68C}" type="sibTrans" cxnId="{3A8362C6-283D-414D-AA2A-6F50062E257E}">
      <dgm:prSet/>
      <dgm:spPr/>
      <dgm:t>
        <a:bodyPr/>
        <a:lstStyle/>
        <a:p>
          <a:endParaRPr lang="mk-MK"/>
        </a:p>
      </dgm:t>
    </dgm:pt>
    <dgm:pt modelId="{27593BB6-22EF-4A3B-A0AC-730B224DD12E}">
      <dgm:prSet phldrT="[Text]" custT="1"/>
      <dgm:spPr/>
      <dgm:t>
        <a:bodyPr/>
        <a:lstStyle/>
        <a:p>
          <a:r>
            <a:rPr lang="mk-MK" sz="1600" b="1" dirty="0" smtClean="0">
              <a:solidFill>
                <a:schemeClr val="tx1"/>
              </a:solidFill>
              <a:latin typeface="Helvetica Neue"/>
            </a:rPr>
            <a:t>5.</a:t>
          </a:r>
          <a:endParaRPr lang="mk-MK" sz="1600" b="1" dirty="0">
            <a:solidFill>
              <a:schemeClr val="tx1"/>
            </a:solidFill>
            <a:latin typeface="Helvetica Neue"/>
          </a:endParaRPr>
        </a:p>
      </dgm:t>
    </dgm:pt>
    <dgm:pt modelId="{5577F3A6-03CC-4A6B-91F8-089819DD3327}" type="parTrans" cxnId="{04FAFC5A-30AB-47A7-BCFD-27963481F0B9}">
      <dgm:prSet/>
      <dgm:spPr/>
      <dgm:t>
        <a:bodyPr/>
        <a:lstStyle/>
        <a:p>
          <a:endParaRPr lang="mk-MK"/>
        </a:p>
      </dgm:t>
    </dgm:pt>
    <dgm:pt modelId="{919D8E6D-EC74-4235-9F75-1220EF254369}" type="sibTrans" cxnId="{04FAFC5A-30AB-47A7-BCFD-27963481F0B9}">
      <dgm:prSet/>
      <dgm:spPr/>
      <dgm:t>
        <a:bodyPr/>
        <a:lstStyle/>
        <a:p>
          <a:endParaRPr lang="mk-MK"/>
        </a:p>
      </dgm:t>
    </dgm:pt>
    <dgm:pt modelId="{87678714-8A82-4132-BFE3-7B2D56123C07}">
      <dgm:prSet phldrT="[Text]" custT="1"/>
      <dgm:spPr/>
      <dgm:t>
        <a:bodyPr/>
        <a:lstStyle/>
        <a:p>
          <a:r>
            <a:rPr kumimoji="0" lang="mk-MK" sz="1600" b="1" i="0" u="none" strike="noStrike" cap="none" normalizeH="0" baseline="0" dirty="0" smtClean="0">
              <a:ln/>
              <a:effectLst/>
              <a:latin typeface="Helvetica Neue"/>
              <a:ea typeface="Calibri" pitchFamily="34" charset="0"/>
              <a:cs typeface="HelveticaNeue-Light" charset="0"/>
            </a:rPr>
            <a:t>Дефинирање на национални цели за  НДЗ</a:t>
          </a:r>
          <a:endParaRPr lang="mk-MK" sz="1600" dirty="0">
            <a:latin typeface="Helvetica Neue"/>
          </a:endParaRPr>
        </a:p>
      </dgm:t>
    </dgm:pt>
    <dgm:pt modelId="{151E32D7-2987-4EA4-AF41-57FC94BD7432}" type="parTrans" cxnId="{73C96354-3DFE-4DD2-B2C7-13263D4E0637}">
      <dgm:prSet/>
      <dgm:spPr/>
      <dgm:t>
        <a:bodyPr/>
        <a:lstStyle/>
        <a:p>
          <a:endParaRPr lang="mk-MK"/>
        </a:p>
      </dgm:t>
    </dgm:pt>
    <dgm:pt modelId="{4EF6C4CC-73CD-46DB-824D-7CEA67534767}" type="sibTrans" cxnId="{73C96354-3DFE-4DD2-B2C7-13263D4E0637}">
      <dgm:prSet/>
      <dgm:spPr/>
      <dgm:t>
        <a:bodyPr/>
        <a:lstStyle/>
        <a:p>
          <a:endParaRPr lang="mk-MK"/>
        </a:p>
      </dgm:t>
    </dgm:pt>
    <dgm:pt modelId="{A70273D6-8194-4ABC-9894-D5E48923F153}">
      <dgm:prSet phldrT="[Text]" custT="1"/>
      <dgm:spPr/>
      <dgm:t>
        <a:bodyPr/>
        <a:lstStyle/>
        <a:p>
          <a:r>
            <a:rPr lang="mk-MK" sz="1600" b="1" dirty="0" smtClean="0">
              <a:solidFill>
                <a:schemeClr val="tx1"/>
              </a:solidFill>
              <a:latin typeface="Helvetica Neue"/>
            </a:rPr>
            <a:t>6.</a:t>
          </a:r>
          <a:endParaRPr lang="mk-MK" sz="1600" b="1" dirty="0">
            <a:solidFill>
              <a:schemeClr val="tx1"/>
            </a:solidFill>
            <a:latin typeface="Helvetica Neue"/>
          </a:endParaRPr>
        </a:p>
      </dgm:t>
    </dgm:pt>
    <dgm:pt modelId="{1E37C073-CAE9-4E96-BC3B-FD3E899BC7EF}" type="parTrans" cxnId="{ADD7F2F2-3BE7-4C71-BFDC-FD6F47A7E5A1}">
      <dgm:prSet/>
      <dgm:spPr/>
      <dgm:t>
        <a:bodyPr/>
        <a:lstStyle/>
        <a:p>
          <a:endParaRPr lang="mk-MK"/>
        </a:p>
      </dgm:t>
    </dgm:pt>
    <dgm:pt modelId="{7663960D-5518-4273-98F9-F8B3431D1258}" type="sibTrans" cxnId="{ADD7F2F2-3BE7-4C71-BFDC-FD6F47A7E5A1}">
      <dgm:prSet/>
      <dgm:spPr/>
      <dgm:t>
        <a:bodyPr/>
        <a:lstStyle/>
        <a:p>
          <a:endParaRPr lang="mk-MK"/>
        </a:p>
      </dgm:t>
    </dgm:pt>
    <dgm:pt modelId="{F70D5F16-3B29-4A45-87B9-68A9FC8B2E39}">
      <dgm:prSet phldrT="[Text]" custT="1"/>
      <dgm:spPr/>
      <dgm:t>
        <a:bodyPr/>
        <a:lstStyle/>
        <a:p>
          <a:r>
            <a:rPr kumimoji="0" lang="mk-MK" sz="1600" b="1" i="0" u="none" strike="noStrike" cap="none" normalizeH="0" baseline="0" smtClean="0">
              <a:ln/>
              <a:effectLst/>
              <a:latin typeface="Helvetica Neue"/>
              <a:ea typeface="Calibri" pitchFamily="34" charset="0"/>
              <a:cs typeface="HelveticaNeue-Light" charset="0"/>
            </a:rPr>
            <a:t>Интеграција на НДЗ во плановите за користење на земјиштето</a:t>
          </a:r>
          <a:endParaRPr lang="mk-MK" sz="1600" dirty="0">
            <a:latin typeface="Helvetica Neue"/>
          </a:endParaRPr>
        </a:p>
      </dgm:t>
    </dgm:pt>
    <dgm:pt modelId="{84635389-64AD-43AB-95A6-0753A6D51887}" type="parTrans" cxnId="{CA17C890-00AF-4A26-92F7-9F6461F70CEE}">
      <dgm:prSet/>
      <dgm:spPr/>
      <dgm:t>
        <a:bodyPr/>
        <a:lstStyle/>
        <a:p>
          <a:endParaRPr lang="mk-MK"/>
        </a:p>
      </dgm:t>
    </dgm:pt>
    <dgm:pt modelId="{BBFCB456-CA57-420D-B3E4-36ACCFF0CEA4}" type="sibTrans" cxnId="{CA17C890-00AF-4A26-92F7-9F6461F70CEE}">
      <dgm:prSet/>
      <dgm:spPr/>
      <dgm:t>
        <a:bodyPr/>
        <a:lstStyle/>
        <a:p>
          <a:endParaRPr lang="mk-MK"/>
        </a:p>
      </dgm:t>
    </dgm:pt>
    <dgm:pt modelId="{16F7229A-E79D-472E-B4FF-28AC55BA85A8}">
      <dgm:prSet phldrT="[Text]" custT="1"/>
      <dgm:spPr/>
      <dgm:t>
        <a:bodyPr/>
        <a:lstStyle/>
        <a:p>
          <a:r>
            <a:rPr lang="mk-MK" sz="1600" b="1" dirty="0" smtClean="0">
              <a:solidFill>
                <a:schemeClr val="tx1"/>
              </a:solidFill>
              <a:latin typeface="Helvetica Neue"/>
            </a:rPr>
            <a:t>7.</a:t>
          </a:r>
          <a:endParaRPr lang="mk-MK" sz="1600" b="1" dirty="0">
            <a:solidFill>
              <a:schemeClr val="tx1"/>
            </a:solidFill>
            <a:latin typeface="Helvetica Neue"/>
          </a:endParaRPr>
        </a:p>
      </dgm:t>
    </dgm:pt>
    <dgm:pt modelId="{A128A6B4-161D-4DF4-AAF2-5FFF4C5D0009}" type="parTrans" cxnId="{B9BF0B0E-3D81-4077-AC76-6A3511C0471C}">
      <dgm:prSet/>
      <dgm:spPr/>
      <dgm:t>
        <a:bodyPr/>
        <a:lstStyle/>
        <a:p>
          <a:endParaRPr lang="mk-MK"/>
        </a:p>
      </dgm:t>
    </dgm:pt>
    <dgm:pt modelId="{32E6DF26-FAB6-47B4-9631-BE5B5B4100D0}" type="sibTrans" cxnId="{B9BF0B0E-3D81-4077-AC76-6A3511C0471C}">
      <dgm:prSet/>
      <dgm:spPr/>
      <dgm:t>
        <a:bodyPr/>
        <a:lstStyle/>
        <a:p>
          <a:endParaRPr lang="mk-MK"/>
        </a:p>
      </dgm:t>
    </dgm:pt>
    <dgm:pt modelId="{4644C8CA-01CB-46E1-8A54-77189C35D357}">
      <dgm:prSet phldrT="[Text]" custT="1"/>
      <dgm:spPr/>
      <dgm:t>
        <a:bodyPr/>
        <a:lstStyle/>
        <a:p>
          <a:r>
            <a:rPr kumimoji="0" lang="mk-MK" sz="1600" b="1" i="0" u="none" strike="noStrike" cap="none" normalizeH="0" baseline="0" dirty="0" smtClean="0">
              <a:ln/>
              <a:effectLst/>
              <a:latin typeface="Helvetica Neue"/>
              <a:ea typeface="Calibri" pitchFamily="34" charset="0"/>
              <a:cs typeface="HelveticaNeue-Light" charset="0"/>
            </a:rPr>
            <a:t>Идентификација на мерките за постигнување на НДЗ</a:t>
          </a:r>
          <a:endParaRPr lang="mk-MK" sz="1600" dirty="0">
            <a:latin typeface="Helvetica Neue"/>
          </a:endParaRPr>
        </a:p>
      </dgm:t>
    </dgm:pt>
    <dgm:pt modelId="{E2DFC96F-DE44-4E87-9C5B-63C2F42B7F8E}" type="parTrans" cxnId="{296FFD4B-57A2-40D9-A1DF-00F76265795F}">
      <dgm:prSet/>
      <dgm:spPr/>
      <dgm:t>
        <a:bodyPr/>
        <a:lstStyle/>
        <a:p>
          <a:endParaRPr lang="mk-MK"/>
        </a:p>
      </dgm:t>
    </dgm:pt>
    <dgm:pt modelId="{1D8D88A0-3E6E-4FAF-983C-A408C2F19ED8}" type="sibTrans" cxnId="{296FFD4B-57A2-40D9-A1DF-00F76265795F}">
      <dgm:prSet/>
      <dgm:spPr/>
      <dgm:t>
        <a:bodyPr/>
        <a:lstStyle/>
        <a:p>
          <a:endParaRPr lang="mk-MK"/>
        </a:p>
      </dgm:t>
    </dgm:pt>
    <dgm:pt modelId="{2745E6B4-92DA-4664-B7C5-08BA223DC20D}">
      <dgm:prSet phldrT="[Text]" custT="1"/>
      <dgm:spPr/>
      <dgm:t>
        <a:bodyPr/>
        <a:lstStyle/>
        <a:p>
          <a:r>
            <a:rPr lang="mk-MK" sz="1600" b="1" dirty="0" smtClean="0">
              <a:solidFill>
                <a:schemeClr val="tx1"/>
              </a:solidFill>
              <a:latin typeface="Helvetica Neue"/>
            </a:rPr>
            <a:t>8.</a:t>
          </a:r>
          <a:endParaRPr lang="mk-MK" sz="1600" b="1" dirty="0">
            <a:solidFill>
              <a:schemeClr val="tx1"/>
            </a:solidFill>
            <a:latin typeface="Helvetica Neue"/>
          </a:endParaRPr>
        </a:p>
      </dgm:t>
    </dgm:pt>
    <dgm:pt modelId="{E76C7A07-BCAF-4471-AFB0-C8B28F27E798}" type="parTrans" cxnId="{4E494A21-46AA-4D39-B939-1C3423F7EC6F}">
      <dgm:prSet/>
      <dgm:spPr/>
      <dgm:t>
        <a:bodyPr/>
        <a:lstStyle/>
        <a:p>
          <a:endParaRPr lang="mk-MK"/>
        </a:p>
      </dgm:t>
    </dgm:pt>
    <dgm:pt modelId="{EDB1E2B2-945C-4AED-80FE-A8DC791F4F46}" type="sibTrans" cxnId="{4E494A21-46AA-4D39-B939-1C3423F7EC6F}">
      <dgm:prSet/>
      <dgm:spPr/>
      <dgm:t>
        <a:bodyPr/>
        <a:lstStyle/>
        <a:p>
          <a:endParaRPr lang="mk-MK"/>
        </a:p>
      </dgm:t>
    </dgm:pt>
    <dgm:pt modelId="{3FB1E8B0-D1BC-4F70-A0CE-A40EEB7DE360}">
      <dgm:prSet phldrT="[Text]" custT="1"/>
      <dgm:spPr/>
      <dgm:t>
        <a:bodyPr/>
        <a:lstStyle/>
        <a:p>
          <a:pPr rtl="0"/>
          <a:r>
            <a:rPr kumimoji="0" lang="mk-MK" sz="1600" b="1" i="0" u="none" strike="noStrike" cap="none" normalizeH="0" baseline="0" dirty="0" smtClean="0">
              <a:ln/>
              <a:effectLst/>
              <a:latin typeface="Helvetica Neue"/>
              <a:ea typeface="Calibri" pitchFamily="34" charset="0"/>
              <a:cs typeface="HelveticaNeue-Light" charset="0"/>
            </a:rPr>
            <a:t>Исполнување на чекорите за постигнување за НДЗ</a:t>
          </a:r>
          <a:endParaRPr lang="mk-MK" sz="1600" dirty="0">
            <a:latin typeface="Helvetica Neue"/>
          </a:endParaRPr>
        </a:p>
      </dgm:t>
    </dgm:pt>
    <dgm:pt modelId="{8C9B9DB8-C6D8-49BA-B374-07880D35E976}" type="parTrans" cxnId="{7F449248-970A-4C67-8428-35BB3F9E5554}">
      <dgm:prSet/>
      <dgm:spPr/>
      <dgm:t>
        <a:bodyPr/>
        <a:lstStyle/>
        <a:p>
          <a:endParaRPr lang="mk-MK"/>
        </a:p>
      </dgm:t>
    </dgm:pt>
    <dgm:pt modelId="{1B420C23-9BE3-4A63-B2EC-329FE722CDA2}" type="sibTrans" cxnId="{7F449248-970A-4C67-8428-35BB3F9E5554}">
      <dgm:prSet/>
      <dgm:spPr/>
      <dgm:t>
        <a:bodyPr/>
        <a:lstStyle/>
        <a:p>
          <a:endParaRPr lang="mk-MK"/>
        </a:p>
      </dgm:t>
    </dgm:pt>
    <dgm:pt modelId="{66679F82-F0DB-4AF6-931E-00B5ECE185A6}">
      <dgm:prSet phldrT="[Text]" custT="1"/>
      <dgm:spPr/>
      <dgm:t>
        <a:bodyPr/>
        <a:lstStyle/>
        <a:p>
          <a:r>
            <a:rPr lang="mk-MK" sz="1600" b="1" dirty="0" smtClean="0">
              <a:solidFill>
                <a:schemeClr val="tx1"/>
              </a:solidFill>
              <a:latin typeface="Helvetica Neue"/>
            </a:rPr>
            <a:t>9.</a:t>
          </a:r>
          <a:endParaRPr lang="mk-MK" sz="1600" b="1" dirty="0">
            <a:solidFill>
              <a:schemeClr val="tx1"/>
            </a:solidFill>
            <a:latin typeface="Helvetica Neue"/>
          </a:endParaRPr>
        </a:p>
      </dgm:t>
    </dgm:pt>
    <dgm:pt modelId="{3F5C0ADE-CA2C-4CCA-9AAC-173EFB77E2EF}" type="parTrans" cxnId="{29E5B9B8-D15D-47EC-BAB2-A725593937DB}">
      <dgm:prSet/>
      <dgm:spPr/>
      <dgm:t>
        <a:bodyPr/>
        <a:lstStyle/>
        <a:p>
          <a:endParaRPr lang="mk-MK"/>
        </a:p>
      </dgm:t>
    </dgm:pt>
    <dgm:pt modelId="{02DD858A-61A1-4B32-B434-5CF08886403A}" type="sibTrans" cxnId="{29E5B9B8-D15D-47EC-BAB2-A725593937DB}">
      <dgm:prSet/>
      <dgm:spPr/>
      <dgm:t>
        <a:bodyPr/>
        <a:lstStyle/>
        <a:p>
          <a:endParaRPr lang="mk-MK"/>
        </a:p>
      </dgm:t>
    </dgm:pt>
    <dgm:pt modelId="{8E233617-1897-4B37-B504-FD33D22D86B9}">
      <dgm:prSet phldrT="[Text]" custT="1"/>
      <dgm:spPr/>
      <dgm:t>
        <a:bodyPr/>
        <a:lstStyle/>
        <a:p>
          <a:r>
            <a:rPr kumimoji="0" lang="mk-MK" sz="1600" b="1" i="0" u="none" strike="noStrike" cap="none" normalizeH="0" baseline="0" smtClean="0">
              <a:ln/>
              <a:effectLst/>
              <a:latin typeface="Helvetica Neue"/>
              <a:ea typeface="Calibri" pitchFamily="34" charset="0"/>
              <a:cs typeface="HelveticaNeue-Light" charset="0"/>
            </a:rPr>
            <a:t>Набљудување на развојот на НДЗ</a:t>
          </a:r>
          <a:endParaRPr lang="mk-MK" sz="1600" dirty="0">
            <a:latin typeface="Helvetica Neue"/>
          </a:endParaRPr>
        </a:p>
      </dgm:t>
    </dgm:pt>
    <dgm:pt modelId="{EF98B196-A7E6-4947-899E-98A03275D16D}" type="parTrans" cxnId="{E9A93FE5-969F-47CC-A04D-EB519A54C1F0}">
      <dgm:prSet/>
      <dgm:spPr/>
      <dgm:t>
        <a:bodyPr/>
        <a:lstStyle/>
        <a:p>
          <a:endParaRPr lang="mk-MK"/>
        </a:p>
      </dgm:t>
    </dgm:pt>
    <dgm:pt modelId="{1CDE50C3-9CBF-4BFB-B765-55D5A19A53A1}" type="sibTrans" cxnId="{E9A93FE5-969F-47CC-A04D-EB519A54C1F0}">
      <dgm:prSet/>
      <dgm:spPr/>
      <dgm:t>
        <a:bodyPr/>
        <a:lstStyle/>
        <a:p>
          <a:endParaRPr lang="mk-MK"/>
        </a:p>
      </dgm:t>
    </dgm:pt>
    <dgm:pt modelId="{605D0BCF-DD0A-40D7-998F-D81EA5CDE1FA}">
      <dgm:prSet phldrT="[Text]" custT="1"/>
      <dgm:spPr/>
      <dgm:t>
        <a:bodyPr/>
        <a:lstStyle/>
        <a:p>
          <a:r>
            <a:rPr lang="mk-MK" sz="1600" b="1" dirty="0" smtClean="0">
              <a:solidFill>
                <a:schemeClr val="tx1"/>
              </a:solidFill>
              <a:latin typeface="Helvetica Neue"/>
            </a:rPr>
            <a:t>10</a:t>
          </a:r>
          <a:r>
            <a:rPr lang="en-US" sz="1600" b="1" dirty="0" smtClean="0">
              <a:solidFill>
                <a:schemeClr val="tx1"/>
              </a:solidFill>
              <a:latin typeface="Helvetica Neue"/>
            </a:rPr>
            <a:t>.</a:t>
          </a:r>
          <a:endParaRPr lang="mk-MK" sz="1600" b="1" dirty="0">
            <a:solidFill>
              <a:schemeClr val="tx1"/>
            </a:solidFill>
            <a:latin typeface="Helvetica Neue"/>
          </a:endParaRPr>
        </a:p>
      </dgm:t>
    </dgm:pt>
    <dgm:pt modelId="{414A15E3-177A-4BBE-B156-44D73DAA1868}" type="parTrans" cxnId="{E8CA9CAC-5FC0-459E-93F7-02C15CA42506}">
      <dgm:prSet/>
      <dgm:spPr/>
      <dgm:t>
        <a:bodyPr/>
        <a:lstStyle/>
        <a:p>
          <a:endParaRPr lang="mk-MK"/>
        </a:p>
      </dgm:t>
    </dgm:pt>
    <dgm:pt modelId="{5C09FBC5-D338-41F4-BF06-C0C0EA5FA4BA}" type="sibTrans" cxnId="{E8CA9CAC-5FC0-459E-93F7-02C15CA42506}">
      <dgm:prSet/>
      <dgm:spPr/>
      <dgm:t>
        <a:bodyPr/>
        <a:lstStyle/>
        <a:p>
          <a:endParaRPr lang="mk-MK"/>
        </a:p>
      </dgm:t>
    </dgm:pt>
    <dgm:pt modelId="{25F3A17C-87DA-44E0-87A0-3D6046DE1438}">
      <dgm:prSet phldrT="[Text]" custT="1"/>
      <dgm:spPr/>
      <dgm:t>
        <a:bodyPr/>
        <a:lstStyle/>
        <a:p>
          <a:r>
            <a:rPr kumimoji="0" lang="mk-MK" sz="1600" b="1" i="0" u="none" strike="noStrike" cap="none" normalizeH="0" baseline="0" smtClean="0">
              <a:ln/>
              <a:effectLst/>
              <a:latin typeface="Helvetica Neue"/>
              <a:ea typeface="Calibri" pitchFamily="34" charset="0"/>
              <a:cs typeface="HelveticaNeue-Light" charset="0"/>
            </a:rPr>
            <a:t>Известување за НДЗ</a:t>
          </a:r>
          <a:endParaRPr lang="mk-MK" sz="1600" dirty="0">
            <a:latin typeface="Helvetica Neue"/>
          </a:endParaRPr>
        </a:p>
      </dgm:t>
    </dgm:pt>
    <dgm:pt modelId="{600EFB3B-62D0-4DDC-AB21-1EC20A0462AC}" type="parTrans" cxnId="{07E585EE-FBFD-439C-BD63-008A125029A5}">
      <dgm:prSet/>
      <dgm:spPr/>
      <dgm:t>
        <a:bodyPr/>
        <a:lstStyle/>
        <a:p>
          <a:endParaRPr lang="mk-MK"/>
        </a:p>
      </dgm:t>
    </dgm:pt>
    <dgm:pt modelId="{AC409023-3E8B-46DE-93F2-4B601267735C}" type="sibTrans" cxnId="{07E585EE-FBFD-439C-BD63-008A125029A5}">
      <dgm:prSet/>
      <dgm:spPr/>
      <dgm:t>
        <a:bodyPr/>
        <a:lstStyle/>
        <a:p>
          <a:endParaRPr lang="mk-MK"/>
        </a:p>
      </dgm:t>
    </dgm:pt>
    <dgm:pt modelId="{B98DC4B5-4F5E-483F-A9F8-A2BAD9EC63E8}" type="pres">
      <dgm:prSet presAssocID="{95938D75-E32C-4C33-AE8E-349BE1295E29}" presName="linearFlow" presStyleCnt="0">
        <dgm:presLayoutVars>
          <dgm:dir/>
          <dgm:animLvl val="lvl"/>
          <dgm:resizeHandles val="exact"/>
        </dgm:presLayoutVars>
      </dgm:prSet>
      <dgm:spPr/>
      <dgm:t>
        <a:bodyPr/>
        <a:lstStyle/>
        <a:p>
          <a:endParaRPr lang="en-US"/>
        </a:p>
      </dgm:t>
    </dgm:pt>
    <dgm:pt modelId="{1210A1D2-ABD9-42BB-9534-5BA46E617C35}" type="pres">
      <dgm:prSet presAssocID="{1C30BFEE-3C66-4CBF-ADC6-1E3EB883EAE9}" presName="composite" presStyleCnt="0"/>
      <dgm:spPr/>
      <dgm:t>
        <a:bodyPr/>
        <a:lstStyle/>
        <a:p>
          <a:endParaRPr lang="en-US"/>
        </a:p>
      </dgm:t>
    </dgm:pt>
    <dgm:pt modelId="{8CBB94DB-E4B3-4F3C-8906-37E2068418A8}" type="pres">
      <dgm:prSet presAssocID="{1C30BFEE-3C66-4CBF-ADC6-1E3EB883EAE9}" presName="parentText" presStyleLbl="alignNode1" presStyleIdx="0" presStyleCnt="10" custScaleX="218193" custLinFactNeighborY="-46">
        <dgm:presLayoutVars>
          <dgm:chMax val="1"/>
          <dgm:bulletEnabled val="1"/>
        </dgm:presLayoutVars>
      </dgm:prSet>
      <dgm:spPr/>
      <dgm:t>
        <a:bodyPr/>
        <a:lstStyle/>
        <a:p>
          <a:endParaRPr lang="mk-MK"/>
        </a:p>
      </dgm:t>
    </dgm:pt>
    <dgm:pt modelId="{B2BEBE76-D940-4A57-BE24-E91A0AD922A9}" type="pres">
      <dgm:prSet presAssocID="{1C30BFEE-3C66-4CBF-ADC6-1E3EB883EAE9}" presName="descendantText" presStyleLbl="alignAcc1" presStyleIdx="0" presStyleCnt="10" custScaleX="89347">
        <dgm:presLayoutVars>
          <dgm:bulletEnabled val="1"/>
        </dgm:presLayoutVars>
      </dgm:prSet>
      <dgm:spPr/>
      <dgm:t>
        <a:bodyPr/>
        <a:lstStyle/>
        <a:p>
          <a:endParaRPr lang="mk-MK"/>
        </a:p>
      </dgm:t>
    </dgm:pt>
    <dgm:pt modelId="{175ACC89-C0D4-49C1-9609-F73934560072}" type="pres">
      <dgm:prSet presAssocID="{3027561B-D068-459E-AB41-0A030B0F9DC2}" presName="sp" presStyleCnt="0"/>
      <dgm:spPr/>
      <dgm:t>
        <a:bodyPr/>
        <a:lstStyle/>
        <a:p>
          <a:endParaRPr lang="en-US"/>
        </a:p>
      </dgm:t>
    </dgm:pt>
    <dgm:pt modelId="{3BB26436-FBAA-43F0-84B2-E53090CC2852}" type="pres">
      <dgm:prSet presAssocID="{320BB84D-A9D8-4DF6-A8D8-AAF38B30EDC9}" presName="composite" presStyleCnt="0"/>
      <dgm:spPr/>
      <dgm:t>
        <a:bodyPr/>
        <a:lstStyle/>
        <a:p>
          <a:endParaRPr lang="en-US"/>
        </a:p>
      </dgm:t>
    </dgm:pt>
    <dgm:pt modelId="{00ABFAF1-26C4-4883-B7B6-F370ED9AD676}" type="pres">
      <dgm:prSet presAssocID="{320BB84D-A9D8-4DF6-A8D8-AAF38B30EDC9}" presName="parentText" presStyleLbl="alignNode1" presStyleIdx="1" presStyleCnt="10" custScaleX="218193" custLinFactNeighborY="-46">
        <dgm:presLayoutVars>
          <dgm:chMax val="1"/>
          <dgm:bulletEnabled val="1"/>
        </dgm:presLayoutVars>
      </dgm:prSet>
      <dgm:spPr/>
      <dgm:t>
        <a:bodyPr/>
        <a:lstStyle/>
        <a:p>
          <a:endParaRPr lang="en-US"/>
        </a:p>
      </dgm:t>
    </dgm:pt>
    <dgm:pt modelId="{6379F549-02F1-4C30-A4D0-9CD99B6D5C8B}" type="pres">
      <dgm:prSet presAssocID="{320BB84D-A9D8-4DF6-A8D8-AAF38B30EDC9}" presName="descendantText" presStyleLbl="alignAcc1" presStyleIdx="1" presStyleCnt="10" custScaleX="88061" custLinFactNeighborX="-1115" custLinFactNeighborY="-323">
        <dgm:presLayoutVars>
          <dgm:bulletEnabled val="1"/>
        </dgm:presLayoutVars>
      </dgm:prSet>
      <dgm:spPr/>
      <dgm:t>
        <a:bodyPr/>
        <a:lstStyle/>
        <a:p>
          <a:endParaRPr lang="mk-MK"/>
        </a:p>
      </dgm:t>
    </dgm:pt>
    <dgm:pt modelId="{8CB29FCC-36A4-48E3-8EAC-6E46C54E2B4C}" type="pres">
      <dgm:prSet presAssocID="{A9DA9631-752D-4564-B2A7-CA788AA6DBC7}" presName="sp" presStyleCnt="0"/>
      <dgm:spPr/>
      <dgm:t>
        <a:bodyPr/>
        <a:lstStyle/>
        <a:p>
          <a:endParaRPr lang="en-US"/>
        </a:p>
      </dgm:t>
    </dgm:pt>
    <dgm:pt modelId="{302BAFBF-2756-459B-8404-A1E1E32B2976}" type="pres">
      <dgm:prSet presAssocID="{C7A97885-131E-4826-A920-356B77FCA824}" presName="composite" presStyleCnt="0"/>
      <dgm:spPr/>
      <dgm:t>
        <a:bodyPr/>
        <a:lstStyle/>
        <a:p>
          <a:endParaRPr lang="en-US"/>
        </a:p>
      </dgm:t>
    </dgm:pt>
    <dgm:pt modelId="{9D5752BF-B209-4F54-9D0C-348D39F0E4C1}" type="pres">
      <dgm:prSet presAssocID="{C7A97885-131E-4826-A920-356B77FCA824}" presName="parentText" presStyleLbl="alignNode1" presStyleIdx="2" presStyleCnt="10" custScaleX="218193" custLinFactNeighborY="-46">
        <dgm:presLayoutVars>
          <dgm:chMax val="1"/>
          <dgm:bulletEnabled val="1"/>
        </dgm:presLayoutVars>
      </dgm:prSet>
      <dgm:spPr/>
      <dgm:t>
        <a:bodyPr/>
        <a:lstStyle/>
        <a:p>
          <a:endParaRPr lang="en-US"/>
        </a:p>
      </dgm:t>
    </dgm:pt>
    <dgm:pt modelId="{59400BC4-DC20-4C60-BA72-37F2D1C9AA02}" type="pres">
      <dgm:prSet presAssocID="{C7A97885-131E-4826-A920-356B77FCA824}" presName="descendantText" presStyleLbl="alignAcc1" presStyleIdx="2" presStyleCnt="10" custScaleX="87084" custLinFactNeighborX="-1978" custLinFactNeighborY="-4096">
        <dgm:presLayoutVars>
          <dgm:bulletEnabled val="1"/>
        </dgm:presLayoutVars>
      </dgm:prSet>
      <dgm:spPr/>
      <dgm:t>
        <a:bodyPr/>
        <a:lstStyle/>
        <a:p>
          <a:endParaRPr lang="mk-MK"/>
        </a:p>
      </dgm:t>
    </dgm:pt>
    <dgm:pt modelId="{8F2656D0-97B8-4DD9-A3FE-93806490BCF6}" type="pres">
      <dgm:prSet presAssocID="{756B1005-686E-4069-8BBE-31F999CBD8A8}" presName="sp" presStyleCnt="0"/>
      <dgm:spPr/>
      <dgm:t>
        <a:bodyPr/>
        <a:lstStyle/>
        <a:p>
          <a:endParaRPr lang="en-US"/>
        </a:p>
      </dgm:t>
    </dgm:pt>
    <dgm:pt modelId="{387155D0-9A85-44B2-A881-E364456D4793}" type="pres">
      <dgm:prSet presAssocID="{9A544265-4E2B-408A-BC37-2433CFB3DA54}" presName="composite" presStyleCnt="0"/>
      <dgm:spPr/>
      <dgm:t>
        <a:bodyPr/>
        <a:lstStyle/>
        <a:p>
          <a:endParaRPr lang="en-US"/>
        </a:p>
      </dgm:t>
    </dgm:pt>
    <dgm:pt modelId="{430829AF-943A-4C62-9C60-7CF8D46B5CDD}" type="pres">
      <dgm:prSet presAssocID="{9A544265-4E2B-408A-BC37-2433CFB3DA54}" presName="parentText" presStyleLbl="alignNode1" presStyleIdx="3" presStyleCnt="10" custScaleX="218193">
        <dgm:presLayoutVars>
          <dgm:chMax val="1"/>
          <dgm:bulletEnabled val="1"/>
        </dgm:presLayoutVars>
      </dgm:prSet>
      <dgm:spPr/>
      <dgm:t>
        <a:bodyPr/>
        <a:lstStyle/>
        <a:p>
          <a:endParaRPr lang="en-US"/>
        </a:p>
      </dgm:t>
    </dgm:pt>
    <dgm:pt modelId="{AAC13EA9-57AF-4B80-88AC-103696DA9608}" type="pres">
      <dgm:prSet presAssocID="{9A544265-4E2B-408A-BC37-2433CFB3DA54}" presName="descendantText" presStyleLbl="alignAcc1" presStyleIdx="3" presStyleCnt="10" custScaleX="89838" custLinFactNeighborY="-71">
        <dgm:presLayoutVars>
          <dgm:bulletEnabled val="1"/>
        </dgm:presLayoutVars>
      </dgm:prSet>
      <dgm:spPr/>
      <dgm:t>
        <a:bodyPr/>
        <a:lstStyle/>
        <a:p>
          <a:endParaRPr lang="mk-MK"/>
        </a:p>
      </dgm:t>
    </dgm:pt>
    <dgm:pt modelId="{CFBDC0A4-BB09-4252-93BB-01F46EC1B942}" type="pres">
      <dgm:prSet presAssocID="{237A6494-F3DD-4557-97A9-6D2329E8DA3D}" presName="sp" presStyleCnt="0"/>
      <dgm:spPr/>
      <dgm:t>
        <a:bodyPr/>
        <a:lstStyle/>
        <a:p>
          <a:endParaRPr lang="en-US"/>
        </a:p>
      </dgm:t>
    </dgm:pt>
    <dgm:pt modelId="{CBB163DE-A3BE-4FF8-A325-700A3CF9A68E}" type="pres">
      <dgm:prSet presAssocID="{27593BB6-22EF-4A3B-A0AC-730B224DD12E}" presName="composite" presStyleCnt="0"/>
      <dgm:spPr/>
      <dgm:t>
        <a:bodyPr/>
        <a:lstStyle/>
        <a:p>
          <a:endParaRPr lang="en-US"/>
        </a:p>
      </dgm:t>
    </dgm:pt>
    <dgm:pt modelId="{F33AEE60-3DC3-45C6-B425-B1AF33C889FA}" type="pres">
      <dgm:prSet presAssocID="{27593BB6-22EF-4A3B-A0AC-730B224DD12E}" presName="parentText" presStyleLbl="alignNode1" presStyleIdx="4" presStyleCnt="10" custScaleX="218193" custLinFactNeighborY="-46">
        <dgm:presLayoutVars>
          <dgm:chMax val="1"/>
          <dgm:bulletEnabled val="1"/>
        </dgm:presLayoutVars>
      </dgm:prSet>
      <dgm:spPr/>
      <dgm:t>
        <a:bodyPr/>
        <a:lstStyle/>
        <a:p>
          <a:endParaRPr lang="en-US"/>
        </a:p>
      </dgm:t>
    </dgm:pt>
    <dgm:pt modelId="{59D32A3A-5843-4696-B0CB-D8114CA53120}" type="pres">
      <dgm:prSet presAssocID="{27593BB6-22EF-4A3B-A0AC-730B224DD12E}" presName="descendantText" presStyleLbl="alignAcc1" presStyleIdx="4" presStyleCnt="10" custScaleX="81007" custLinFactNeighborX="-4680" custLinFactNeighborY="7551">
        <dgm:presLayoutVars>
          <dgm:bulletEnabled val="1"/>
        </dgm:presLayoutVars>
      </dgm:prSet>
      <dgm:spPr/>
      <dgm:t>
        <a:bodyPr/>
        <a:lstStyle/>
        <a:p>
          <a:endParaRPr lang="mk-MK"/>
        </a:p>
      </dgm:t>
    </dgm:pt>
    <dgm:pt modelId="{FB72DADF-C5F9-465C-8222-0F84F4DEB48A}" type="pres">
      <dgm:prSet presAssocID="{919D8E6D-EC74-4235-9F75-1220EF254369}" presName="sp" presStyleCnt="0"/>
      <dgm:spPr/>
      <dgm:t>
        <a:bodyPr/>
        <a:lstStyle/>
        <a:p>
          <a:endParaRPr lang="en-US"/>
        </a:p>
      </dgm:t>
    </dgm:pt>
    <dgm:pt modelId="{996A6BA5-8FCB-4A00-9937-2C114A1FCFFE}" type="pres">
      <dgm:prSet presAssocID="{A70273D6-8194-4ABC-9894-D5E48923F153}" presName="composite" presStyleCnt="0"/>
      <dgm:spPr/>
      <dgm:t>
        <a:bodyPr/>
        <a:lstStyle/>
        <a:p>
          <a:endParaRPr lang="en-US"/>
        </a:p>
      </dgm:t>
    </dgm:pt>
    <dgm:pt modelId="{39590BB5-9D1C-49D0-8022-D546CAC36128}" type="pres">
      <dgm:prSet presAssocID="{A70273D6-8194-4ABC-9894-D5E48923F153}" presName="parentText" presStyleLbl="alignNode1" presStyleIdx="5" presStyleCnt="10" custScaleX="218193">
        <dgm:presLayoutVars>
          <dgm:chMax val="1"/>
          <dgm:bulletEnabled val="1"/>
        </dgm:presLayoutVars>
      </dgm:prSet>
      <dgm:spPr/>
      <dgm:t>
        <a:bodyPr/>
        <a:lstStyle/>
        <a:p>
          <a:endParaRPr lang="en-US"/>
        </a:p>
      </dgm:t>
    </dgm:pt>
    <dgm:pt modelId="{43989CFC-5951-46CA-9505-653A44656F07}" type="pres">
      <dgm:prSet presAssocID="{A70273D6-8194-4ABC-9894-D5E48923F153}" presName="descendantText" presStyleLbl="alignAcc1" presStyleIdx="5" presStyleCnt="10" custScaleX="91180" custLinFactNeighborX="-399" custLinFactNeighborY="3777">
        <dgm:presLayoutVars>
          <dgm:bulletEnabled val="1"/>
        </dgm:presLayoutVars>
      </dgm:prSet>
      <dgm:spPr/>
      <dgm:t>
        <a:bodyPr/>
        <a:lstStyle/>
        <a:p>
          <a:endParaRPr lang="mk-MK"/>
        </a:p>
      </dgm:t>
    </dgm:pt>
    <dgm:pt modelId="{E8F37E03-9CF7-4637-8D35-C9385A6FE583}" type="pres">
      <dgm:prSet presAssocID="{7663960D-5518-4273-98F9-F8B3431D1258}" presName="sp" presStyleCnt="0"/>
      <dgm:spPr/>
      <dgm:t>
        <a:bodyPr/>
        <a:lstStyle/>
        <a:p>
          <a:endParaRPr lang="en-US"/>
        </a:p>
      </dgm:t>
    </dgm:pt>
    <dgm:pt modelId="{7C235F7C-8CAC-4179-8995-9E0BBB598E0E}" type="pres">
      <dgm:prSet presAssocID="{16F7229A-E79D-472E-B4FF-28AC55BA85A8}" presName="composite" presStyleCnt="0"/>
      <dgm:spPr/>
      <dgm:t>
        <a:bodyPr/>
        <a:lstStyle/>
        <a:p>
          <a:endParaRPr lang="en-US"/>
        </a:p>
      </dgm:t>
    </dgm:pt>
    <dgm:pt modelId="{FD57D62C-60D4-4B3F-B7C7-700984859ACB}" type="pres">
      <dgm:prSet presAssocID="{16F7229A-E79D-472E-B4FF-28AC55BA85A8}" presName="parentText" presStyleLbl="alignNode1" presStyleIdx="6" presStyleCnt="10" custScaleX="218193">
        <dgm:presLayoutVars>
          <dgm:chMax val="1"/>
          <dgm:bulletEnabled val="1"/>
        </dgm:presLayoutVars>
      </dgm:prSet>
      <dgm:spPr/>
      <dgm:t>
        <a:bodyPr/>
        <a:lstStyle/>
        <a:p>
          <a:endParaRPr lang="en-US"/>
        </a:p>
      </dgm:t>
    </dgm:pt>
    <dgm:pt modelId="{5719FC0D-AC22-4F57-8D6F-1B1D40A2F09D}" type="pres">
      <dgm:prSet presAssocID="{16F7229A-E79D-472E-B4FF-28AC55BA85A8}" presName="descendantText" presStyleLbl="alignAcc1" presStyleIdx="6" presStyleCnt="10" custScaleX="86290" custLinFactNeighborX="-2594" custLinFactNeighborY="4">
        <dgm:presLayoutVars>
          <dgm:bulletEnabled val="1"/>
        </dgm:presLayoutVars>
      </dgm:prSet>
      <dgm:spPr/>
      <dgm:t>
        <a:bodyPr/>
        <a:lstStyle/>
        <a:p>
          <a:endParaRPr lang="mk-MK"/>
        </a:p>
      </dgm:t>
    </dgm:pt>
    <dgm:pt modelId="{11D7F268-89E2-4DAD-852D-87BC44C9FAFF}" type="pres">
      <dgm:prSet presAssocID="{32E6DF26-FAB6-47B4-9631-BE5B5B4100D0}" presName="sp" presStyleCnt="0"/>
      <dgm:spPr/>
      <dgm:t>
        <a:bodyPr/>
        <a:lstStyle/>
        <a:p>
          <a:endParaRPr lang="en-US"/>
        </a:p>
      </dgm:t>
    </dgm:pt>
    <dgm:pt modelId="{DDEB7835-A33C-41AD-A904-4D209E4FDC11}" type="pres">
      <dgm:prSet presAssocID="{2745E6B4-92DA-4664-B7C5-08BA223DC20D}" presName="composite" presStyleCnt="0"/>
      <dgm:spPr/>
      <dgm:t>
        <a:bodyPr/>
        <a:lstStyle/>
        <a:p>
          <a:endParaRPr lang="en-US"/>
        </a:p>
      </dgm:t>
    </dgm:pt>
    <dgm:pt modelId="{23D0D2C7-FC67-43E3-BBA9-BA040C8D9C59}" type="pres">
      <dgm:prSet presAssocID="{2745E6B4-92DA-4664-B7C5-08BA223DC20D}" presName="parentText" presStyleLbl="alignNode1" presStyleIdx="7" presStyleCnt="10" custScaleX="218193">
        <dgm:presLayoutVars>
          <dgm:chMax val="1"/>
          <dgm:bulletEnabled val="1"/>
        </dgm:presLayoutVars>
      </dgm:prSet>
      <dgm:spPr/>
      <dgm:t>
        <a:bodyPr/>
        <a:lstStyle/>
        <a:p>
          <a:endParaRPr lang="en-US"/>
        </a:p>
      </dgm:t>
    </dgm:pt>
    <dgm:pt modelId="{15526483-98F4-4C33-8679-305B4FECE45D}" type="pres">
      <dgm:prSet presAssocID="{2745E6B4-92DA-4664-B7C5-08BA223DC20D}" presName="descendantText" presStyleLbl="alignAcc1" presStyleIdx="7" presStyleCnt="10" custScaleX="81007" custLinFactNeighborX="-4680" custLinFactNeighborY="-3770">
        <dgm:presLayoutVars>
          <dgm:bulletEnabled val="1"/>
        </dgm:presLayoutVars>
      </dgm:prSet>
      <dgm:spPr/>
      <dgm:t>
        <a:bodyPr/>
        <a:lstStyle/>
        <a:p>
          <a:endParaRPr lang="mk-MK"/>
        </a:p>
      </dgm:t>
    </dgm:pt>
    <dgm:pt modelId="{9C5038E5-D422-45F8-94A4-25331F1A4813}" type="pres">
      <dgm:prSet presAssocID="{EDB1E2B2-945C-4AED-80FE-A8DC791F4F46}" presName="sp" presStyleCnt="0"/>
      <dgm:spPr/>
      <dgm:t>
        <a:bodyPr/>
        <a:lstStyle/>
        <a:p>
          <a:endParaRPr lang="en-US"/>
        </a:p>
      </dgm:t>
    </dgm:pt>
    <dgm:pt modelId="{9BCB5595-76C7-4FAB-ABD0-CB56EA0935BA}" type="pres">
      <dgm:prSet presAssocID="{66679F82-F0DB-4AF6-931E-00B5ECE185A6}" presName="composite" presStyleCnt="0"/>
      <dgm:spPr/>
      <dgm:t>
        <a:bodyPr/>
        <a:lstStyle/>
        <a:p>
          <a:endParaRPr lang="en-US"/>
        </a:p>
      </dgm:t>
    </dgm:pt>
    <dgm:pt modelId="{30799C65-3A49-4938-B6C7-70D9411E11B7}" type="pres">
      <dgm:prSet presAssocID="{66679F82-F0DB-4AF6-931E-00B5ECE185A6}" presName="parentText" presStyleLbl="alignNode1" presStyleIdx="8" presStyleCnt="10" custScaleX="218193">
        <dgm:presLayoutVars>
          <dgm:chMax val="1"/>
          <dgm:bulletEnabled val="1"/>
        </dgm:presLayoutVars>
      </dgm:prSet>
      <dgm:spPr/>
      <dgm:t>
        <a:bodyPr/>
        <a:lstStyle/>
        <a:p>
          <a:endParaRPr lang="en-US"/>
        </a:p>
      </dgm:t>
    </dgm:pt>
    <dgm:pt modelId="{41D03546-7855-447A-97F2-915FAD40D341}" type="pres">
      <dgm:prSet presAssocID="{66679F82-F0DB-4AF6-931E-00B5ECE185A6}" presName="descendantText" presStyleLbl="alignAcc1" presStyleIdx="8" presStyleCnt="10" custScaleX="81007" custLinFactNeighborX="-4680" custLinFactNeighborY="-7544">
        <dgm:presLayoutVars>
          <dgm:bulletEnabled val="1"/>
        </dgm:presLayoutVars>
      </dgm:prSet>
      <dgm:spPr/>
      <dgm:t>
        <a:bodyPr/>
        <a:lstStyle/>
        <a:p>
          <a:endParaRPr lang="mk-MK"/>
        </a:p>
      </dgm:t>
    </dgm:pt>
    <dgm:pt modelId="{F55468B7-EB08-46E9-BE15-8DC81E19F77C}" type="pres">
      <dgm:prSet presAssocID="{02DD858A-61A1-4B32-B434-5CF08886403A}" presName="sp" presStyleCnt="0"/>
      <dgm:spPr/>
      <dgm:t>
        <a:bodyPr/>
        <a:lstStyle/>
        <a:p>
          <a:endParaRPr lang="en-US"/>
        </a:p>
      </dgm:t>
    </dgm:pt>
    <dgm:pt modelId="{5C9C4435-E147-40D7-B1C5-4791D091EFC6}" type="pres">
      <dgm:prSet presAssocID="{605D0BCF-DD0A-40D7-998F-D81EA5CDE1FA}" presName="composite" presStyleCnt="0"/>
      <dgm:spPr/>
      <dgm:t>
        <a:bodyPr/>
        <a:lstStyle/>
        <a:p>
          <a:endParaRPr lang="en-US"/>
        </a:p>
      </dgm:t>
    </dgm:pt>
    <dgm:pt modelId="{FA87CD13-9082-4E60-AB99-B44428E79E57}" type="pres">
      <dgm:prSet presAssocID="{605D0BCF-DD0A-40D7-998F-D81EA5CDE1FA}" presName="parentText" presStyleLbl="alignNode1" presStyleIdx="9" presStyleCnt="10" custScaleX="218193">
        <dgm:presLayoutVars>
          <dgm:chMax val="1"/>
          <dgm:bulletEnabled val="1"/>
        </dgm:presLayoutVars>
      </dgm:prSet>
      <dgm:spPr/>
      <dgm:t>
        <a:bodyPr/>
        <a:lstStyle/>
        <a:p>
          <a:endParaRPr lang="en-US"/>
        </a:p>
      </dgm:t>
    </dgm:pt>
    <dgm:pt modelId="{4ABAECDD-3083-4DC1-9755-A01E03DFF961}" type="pres">
      <dgm:prSet presAssocID="{605D0BCF-DD0A-40D7-998F-D81EA5CDE1FA}" presName="descendantText" presStyleLbl="alignAcc1" presStyleIdx="9" presStyleCnt="10" custScaleX="81007" custLinFactNeighborX="-4680" custLinFactNeighborY="-11317">
        <dgm:presLayoutVars>
          <dgm:bulletEnabled val="1"/>
        </dgm:presLayoutVars>
      </dgm:prSet>
      <dgm:spPr/>
      <dgm:t>
        <a:bodyPr/>
        <a:lstStyle/>
        <a:p>
          <a:endParaRPr lang="mk-MK"/>
        </a:p>
      </dgm:t>
    </dgm:pt>
  </dgm:ptLst>
  <dgm:cxnLst>
    <dgm:cxn modelId="{0A7F7016-D87C-42F9-9120-AB7C9C774619}" type="presOf" srcId="{25F3A17C-87DA-44E0-87A0-3D6046DE1438}" destId="{4ABAECDD-3083-4DC1-9755-A01E03DFF961}" srcOrd="0" destOrd="0" presId="urn:microsoft.com/office/officeart/2005/8/layout/chevron2"/>
    <dgm:cxn modelId="{A15285BD-DA8F-4060-BD58-2D773870D30C}" srcId="{1C30BFEE-3C66-4CBF-ADC6-1E3EB883EAE9}" destId="{55B46329-A60D-431F-BD12-D3932D0E5ED9}" srcOrd="0" destOrd="0" parTransId="{0716C6CE-7F1A-462D-B2C2-D735E0824687}" sibTransId="{A7993FC9-E635-44E9-8281-1A09CE2EDA45}"/>
    <dgm:cxn modelId="{ABE4469A-82AB-4C64-86C2-8BBF43794A9E}" type="presOf" srcId="{27593BB6-22EF-4A3B-A0AC-730B224DD12E}" destId="{F33AEE60-3DC3-45C6-B425-B1AF33C889FA}" srcOrd="0" destOrd="0" presId="urn:microsoft.com/office/officeart/2005/8/layout/chevron2"/>
    <dgm:cxn modelId="{CA17C890-00AF-4A26-92F7-9F6461F70CEE}" srcId="{A70273D6-8194-4ABC-9894-D5E48923F153}" destId="{F70D5F16-3B29-4A45-87B9-68A9FC8B2E39}" srcOrd="0" destOrd="0" parTransId="{84635389-64AD-43AB-95A6-0753A6D51887}" sibTransId="{BBFCB456-CA57-420D-B3E4-36ACCFF0CEA4}"/>
    <dgm:cxn modelId="{144C532C-79B8-4294-B531-E8809CB8DF21}" type="presOf" srcId="{8E233617-1897-4B37-B504-FD33D22D86B9}" destId="{41D03546-7855-447A-97F2-915FAD40D341}" srcOrd="0" destOrd="0" presId="urn:microsoft.com/office/officeart/2005/8/layout/chevron2"/>
    <dgm:cxn modelId="{773CDCB9-8A55-464B-A9F1-D458816925C4}" type="presOf" srcId="{4644C8CA-01CB-46E1-8A54-77189C35D357}" destId="{5719FC0D-AC22-4F57-8D6F-1B1D40A2F09D}" srcOrd="0" destOrd="0" presId="urn:microsoft.com/office/officeart/2005/8/layout/chevron2"/>
    <dgm:cxn modelId="{A1A46403-BD89-4766-AC83-41586BE73369}" type="presOf" srcId="{87678714-8A82-4132-BFE3-7B2D56123C07}" destId="{59D32A3A-5843-4696-B0CB-D8114CA53120}" srcOrd="0" destOrd="0" presId="urn:microsoft.com/office/officeart/2005/8/layout/chevron2"/>
    <dgm:cxn modelId="{195CE23A-E98B-4E9A-90FB-54F53AD8B515}" type="presOf" srcId="{A70273D6-8194-4ABC-9894-D5E48923F153}" destId="{39590BB5-9D1C-49D0-8022-D546CAC36128}" srcOrd="0" destOrd="0" presId="urn:microsoft.com/office/officeart/2005/8/layout/chevron2"/>
    <dgm:cxn modelId="{7F449248-970A-4C67-8428-35BB3F9E5554}" srcId="{2745E6B4-92DA-4664-B7C5-08BA223DC20D}" destId="{3FB1E8B0-D1BC-4F70-A0CE-A40EEB7DE360}" srcOrd="0" destOrd="0" parTransId="{8C9B9DB8-C6D8-49BA-B374-07880D35E976}" sibTransId="{1B420C23-9BE3-4A63-B2EC-329FE722CDA2}"/>
    <dgm:cxn modelId="{8C7B9098-2EE5-4910-A68D-4A47EB31586C}" srcId="{95938D75-E32C-4C33-AE8E-349BE1295E29}" destId="{320BB84D-A9D8-4DF6-A8D8-AAF38B30EDC9}" srcOrd="1" destOrd="0" parTransId="{1D28528C-4E95-4D3E-BF43-130043155F0C}" sibTransId="{A9DA9631-752D-4564-B2A7-CA788AA6DBC7}"/>
    <dgm:cxn modelId="{B9BF0B0E-3D81-4077-AC76-6A3511C0471C}" srcId="{95938D75-E32C-4C33-AE8E-349BE1295E29}" destId="{16F7229A-E79D-472E-B4FF-28AC55BA85A8}" srcOrd="6" destOrd="0" parTransId="{A128A6B4-161D-4DF4-AAF2-5FFF4C5D0009}" sibTransId="{32E6DF26-FAB6-47B4-9631-BE5B5B4100D0}"/>
    <dgm:cxn modelId="{1E3020E3-F36F-4B1A-9E30-8DB87D8E1CE6}" type="presOf" srcId="{16F7229A-E79D-472E-B4FF-28AC55BA85A8}" destId="{FD57D62C-60D4-4B3F-B7C7-700984859ACB}" srcOrd="0" destOrd="0" presId="urn:microsoft.com/office/officeart/2005/8/layout/chevron2"/>
    <dgm:cxn modelId="{45EF2F94-0066-44AF-967E-BEACFEA45A36}" srcId="{95938D75-E32C-4C33-AE8E-349BE1295E29}" destId="{1C30BFEE-3C66-4CBF-ADC6-1E3EB883EAE9}" srcOrd="0" destOrd="0" parTransId="{DD7351FA-D218-4FD5-BE21-DB3433C625AD}" sibTransId="{3027561B-D068-459E-AB41-0A030B0F9DC2}"/>
    <dgm:cxn modelId="{BBB70038-9235-4E14-AD49-83B2E7D24C49}" type="presOf" srcId="{66679F82-F0DB-4AF6-931E-00B5ECE185A6}" destId="{30799C65-3A49-4938-B6C7-70D9411E11B7}" srcOrd="0" destOrd="0" presId="urn:microsoft.com/office/officeart/2005/8/layout/chevron2"/>
    <dgm:cxn modelId="{E8CA9CAC-5FC0-459E-93F7-02C15CA42506}" srcId="{95938D75-E32C-4C33-AE8E-349BE1295E29}" destId="{605D0BCF-DD0A-40D7-998F-D81EA5CDE1FA}" srcOrd="9" destOrd="0" parTransId="{414A15E3-177A-4BBE-B156-44D73DAA1868}" sibTransId="{5C09FBC5-D338-41F4-BF06-C0C0EA5FA4BA}"/>
    <dgm:cxn modelId="{30198F9C-D023-48D0-BEC0-DF789F359AB5}" srcId="{95938D75-E32C-4C33-AE8E-349BE1295E29}" destId="{9A544265-4E2B-408A-BC37-2433CFB3DA54}" srcOrd="3" destOrd="0" parTransId="{8F1D2436-6CA1-4A88-9660-DCF9A22A7290}" sibTransId="{237A6494-F3DD-4557-97A9-6D2329E8DA3D}"/>
    <dgm:cxn modelId="{0A5ABE71-9931-4741-B4B1-BE241CF0EF6F}" type="presOf" srcId="{320BB84D-A9D8-4DF6-A8D8-AAF38B30EDC9}" destId="{00ABFAF1-26C4-4883-B7B6-F370ED9AD676}" srcOrd="0" destOrd="0" presId="urn:microsoft.com/office/officeart/2005/8/layout/chevron2"/>
    <dgm:cxn modelId="{29E5B9B8-D15D-47EC-BAB2-A725593937DB}" srcId="{95938D75-E32C-4C33-AE8E-349BE1295E29}" destId="{66679F82-F0DB-4AF6-931E-00B5ECE185A6}" srcOrd="8" destOrd="0" parTransId="{3F5C0ADE-CA2C-4CCA-9AAC-173EFB77E2EF}" sibTransId="{02DD858A-61A1-4B32-B434-5CF08886403A}"/>
    <dgm:cxn modelId="{EAA7CD45-929C-4996-8F4E-AA502B77A1F6}" srcId="{95938D75-E32C-4C33-AE8E-349BE1295E29}" destId="{C7A97885-131E-4826-A920-356B77FCA824}" srcOrd="2" destOrd="0" parTransId="{6E36CDE0-995B-4D28-BA76-B58F52F76978}" sibTransId="{756B1005-686E-4069-8BBE-31F999CBD8A8}"/>
    <dgm:cxn modelId="{6D01EDE8-0334-4CC1-B35F-DD2670B0F777}" type="presOf" srcId="{95938D75-E32C-4C33-AE8E-349BE1295E29}" destId="{B98DC4B5-4F5E-483F-A9F8-A2BAD9EC63E8}" srcOrd="0" destOrd="0" presId="urn:microsoft.com/office/officeart/2005/8/layout/chevron2"/>
    <dgm:cxn modelId="{A957E632-0B12-4CAF-AE8D-22394D76A0BA}" srcId="{320BB84D-A9D8-4DF6-A8D8-AAF38B30EDC9}" destId="{55923929-BBAB-49C0-B3A8-0EF5CAF3BF0A}" srcOrd="0" destOrd="0" parTransId="{CB76775F-7AD2-4821-BE9D-5189C3F23251}" sibTransId="{E9AD8AAF-5427-4A07-8874-63909E5EA6AB}"/>
    <dgm:cxn modelId="{48944135-379B-4830-A441-8200C2EFBDB9}" type="presOf" srcId="{55B46329-A60D-431F-BD12-D3932D0E5ED9}" destId="{B2BEBE76-D940-4A57-BE24-E91A0AD922A9}" srcOrd="0" destOrd="0" presId="urn:microsoft.com/office/officeart/2005/8/layout/chevron2"/>
    <dgm:cxn modelId="{67DEB304-DDF6-40C7-A72D-E5131FC5097B}" type="presOf" srcId="{55923929-BBAB-49C0-B3A8-0EF5CAF3BF0A}" destId="{6379F549-02F1-4C30-A4D0-9CD99B6D5C8B}" srcOrd="0" destOrd="0" presId="urn:microsoft.com/office/officeart/2005/8/layout/chevron2"/>
    <dgm:cxn modelId="{981AD3AE-C5F6-458E-9C0C-6B84D933C9B3}" type="presOf" srcId="{F70D5F16-3B29-4A45-87B9-68A9FC8B2E39}" destId="{43989CFC-5951-46CA-9505-653A44656F07}" srcOrd="0" destOrd="0" presId="urn:microsoft.com/office/officeart/2005/8/layout/chevron2"/>
    <dgm:cxn modelId="{07E585EE-FBFD-439C-BD63-008A125029A5}" srcId="{605D0BCF-DD0A-40D7-998F-D81EA5CDE1FA}" destId="{25F3A17C-87DA-44E0-87A0-3D6046DE1438}" srcOrd="0" destOrd="0" parTransId="{600EFB3B-62D0-4DDC-AB21-1EC20A0462AC}" sibTransId="{AC409023-3E8B-46DE-93F2-4B601267735C}"/>
    <dgm:cxn modelId="{1B88A973-9CD3-48C8-A166-7D85D726B645}" type="presOf" srcId="{F7AF307C-B37A-489D-A034-B5B3FA923E11}" destId="{59400BC4-DC20-4C60-BA72-37F2D1C9AA02}" srcOrd="0" destOrd="0" presId="urn:microsoft.com/office/officeart/2005/8/layout/chevron2"/>
    <dgm:cxn modelId="{432402BF-9C7A-45DD-A3C3-63D040C63364}" type="presOf" srcId="{C7A97885-131E-4826-A920-356B77FCA824}" destId="{9D5752BF-B209-4F54-9D0C-348D39F0E4C1}" srcOrd="0" destOrd="0" presId="urn:microsoft.com/office/officeart/2005/8/layout/chevron2"/>
    <dgm:cxn modelId="{73C96354-3DFE-4DD2-B2C7-13263D4E0637}" srcId="{27593BB6-22EF-4A3B-A0AC-730B224DD12E}" destId="{87678714-8A82-4132-BFE3-7B2D56123C07}" srcOrd="0" destOrd="0" parTransId="{151E32D7-2987-4EA4-AF41-57FC94BD7432}" sibTransId="{4EF6C4CC-73CD-46DB-824D-7CEA67534767}"/>
    <dgm:cxn modelId="{DD68624E-B6D9-4083-9A5B-B266FAAA605D}" type="presOf" srcId="{605D0BCF-DD0A-40D7-998F-D81EA5CDE1FA}" destId="{FA87CD13-9082-4E60-AB99-B44428E79E57}" srcOrd="0" destOrd="0" presId="urn:microsoft.com/office/officeart/2005/8/layout/chevron2"/>
    <dgm:cxn modelId="{A7B78C09-C926-435A-819A-E6652DE26AA7}" type="presOf" srcId="{3FB1E8B0-D1BC-4F70-A0CE-A40EEB7DE360}" destId="{15526483-98F4-4C33-8679-305B4FECE45D}" srcOrd="0" destOrd="0" presId="urn:microsoft.com/office/officeart/2005/8/layout/chevron2"/>
    <dgm:cxn modelId="{FEC371E4-5DD1-4096-88F2-F57DD887B539}" type="presOf" srcId="{1C30BFEE-3C66-4CBF-ADC6-1E3EB883EAE9}" destId="{8CBB94DB-E4B3-4F3C-8906-37E2068418A8}" srcOrd="0" destOrd="0" presId="urn:microsoft.com/office/officeart/2005/8/layout/chevron2"/>
    <dgm:cxn modelId="{841EC110-2E92-4FB7-9843-3AFCC1C80FC8}" type="presOf" srcId="{F4F12442-A626-43C3-BA36-97A1ADE91A61}" destId="{AAC13EA9-57AF-4B80-88AC-103696DA9608}" srcOrd="0" destOrd="0" presId="urn:microsoft.com/office/officeart/2005/8/layout/chevron2"/>
    <dgm:cxn modelId="{78B1B9C3-B871-4CA6-A638-5102078A8AC0}" type="presOf" srcId="{9A544265-4E2B-408A-BC37-2433CFB3DA54}" destId="{430829AF-943A-4C62-9C60-7CF8D46B5CDD}" srcOrd="0" destOrd="0" presId="urn:microsoft.com/office/officeart/2005/8/layout/chevron2"/>
    <dgm:cxn modelId="{9E760AA7-111C-490C-A854-133E283ADDE3}" srcId="{C7A97885-131E-4826-A920-356B77FCA824}" destId="{F7AF307C-B37A-489D-A034-B5B3FA923E11}" srcOrd="0" destOrd="0" parTransId="{DD42E6C5-95D3-4E02-BEE5-95DD7D00A587}" sibTransId="{BE024B4D-0AFD-430F-BFD3-ED876A30B660}"/>
    <dgm:cxn modelId="{296FFD4B-57A2-40D9-A1DF-00F76265795F}" srcId="{16F7229A-E79D-472E-B4FF-28AC55BA85A8}" destId="{4644C8CA-01CB-46E1-8A54-77189C35D357}" srcOrd="0" destOrd="0" parTransId="{E2DFC96F-DE44-4E87-9C5B-63C2F42B7F8E}" sibTransId="{1D8D88A0-3E6E-4FAF-983C-A408C2F19ED8}"/>
    <dgm:cxn modelId="{E9A93FE5-969F-47CC-A04D-EB519A54C1F0}" srcId="{66679F82-F0DB-4AF6-931E-00B5ECE185A6}" destId="{8E233617-1897-4B37-B504-FD33D22D86B9}" srcOrd="0" destOrd="0" parTransId="{EF98B196-A7E6-4947-899E-98A03275D16D}" sibTransId="{1CDE50C3-9CBF-4BFB-B765-55D5A19A53A1}"/>
    <dgm:cxn modelId="{3A8362C6-283D-414D-AA2A-6F50062E257E}" srcId="{9A544265-4E2B-408A-BC37-2433CFB3DA54}" destId="{F4F12442-A626-43C3-BA36-97A1ADE91A61}" srcOrd="0" destOrd="0" parTransId="{72DF95CF-E2B6-4C92-9EB8-5F94C558144A}" sibTransId="{7D031BA0-1108-43AA-AEAD-9E39E472F68C}"/>
    <dgm:cxn modelId="{ADD7F2F2-3BE7-4C71-BFDC-FD6F47A7E5A1}" srcId="{95938D75-E32C-4C33-AE8E-349BE1295E29}" destId="{A70273D6-8194-4ABC-9894-D5E48923F153}" srcOrd="5" destOrd="0" parTransId="{1E37C073-CAE9-4E96-BC3B-FD3E899BC7EF}" sibTransId="{7663960D-5518-4273-98F9-F8B3431D1258}"/>
    <dgm:cxn modelId="{BB58A671-3812-41B7-9918-89BDA176FC8A}" type="presOf" srcId="{2745E6B4-92DA-4664-B7C5-08BA223DC20D}" destId="{23D0D2C7-FC67-43E3-BBA9-BA040C8D9C59}" srcOrd="0" destOrd="0" presId="urn:microsoft.com/office/officeart/2005/8/layout/chevron2"/>
    <dgm:cxn modelId="{04FAFC5A-30AB-47A7-BCFD-27963481F0B9}" srcId="{95938D75-E32C-4C33-AE8E-349BE1295E29}" destId="{27593BB6-22EF-4A3B-A0AC-730B224DD12E}" srcOrd="4" destOrd="0" parTransId="{5577F3A6-03CC-4A6B-91F8-089819DD3327}" sibTransId="{919D8E6D-EC74-4235-9F75-1220EF254369}"/>
    <dgm:cxn modelId="{4E494A21-46AA-4D39-B939-1C3423F7EC6F}" srcId="{95938D75-E32C-4C33-AE8E-349BE1295E29}" destId="{2745E6B4-92DA-4664-B7C5-08BA223DC20D}" srcOrd="7" destOrd="0" parTransId="{E76C7A07-BCAF-4471-AFB0-C8B28F27E798}" sibTransId="{EDB1E2B2-945C-4AED-80FE-A8DC791F4F46}"/>
    <dgm:cxn modelId="{A74DFFC9-7E06-4551-B382-9A514E09E88D}" type="presParOf" srcId="{B98DC4B5-4F5E-483F-A9F8-A2BAD9EC63E8}" destId="{1210A1D2-ABD9-42BB-9534-5BA46E617C35}" srcOrd="0" destOrd="0" presId="urn:microsoft.com/office/officeart/2005/8/layout/chevron2"/>
    <dgm:cxn modelId="{1722C77B-0DF6-4892-9A50-864461679002}" type="presParOf" srcId="{1210A1D2-ABD9-42BB-9534-5BA46E617C35}" destId="{8CBB94DB-E4B3-4F3C-8906-37E2068418A8}" srcOrd="0" destOrd="0" presId="urn:microsoft.com/office/officeart/2005/8/layout/chevron2"/>
    <dgm:cxn modelId="{1DDD30BF-8265-47F7-A2B9-5343EC9A02CF}" type="presParOf" srcId="{1210A1D2-ABD9-42BB-9534-5BA46E617C35}" destId="{B2BEBE76-D940-4A57-BE24-E91A0AD922A9}" srcOrd="1" destOrd="0" presId="urn:microsoft.com/office/officeart/2005/8/layout/chevron2"/>
    <dgm:cxn modelId="{E5EBCDD5-CC77-4FEC-B2E9-EF3787F22300}" type="presParOf" srcId="{B98DC4B5-4F5E-483F-A9F8-A2BAD9EC63E8}" destId="{175ACC89-C0D4-49C1-9609-F73934560072}" srcOrd="1" destOrd="0" presId="urn:microsoft.com/office/officeart/2005/8/layout/chevron2"/>
    <dgm:cxn modelId="{2F142739-C79C-44F3-92CA-10ECEC859954}" type="presParOf" srcId="{B98DC4B5-4F5E-483F-A9F8-A2BAD9EC63E8}" destId="{3BB26436-FBAA-43F0-84B2-E53090CC2852}" srcOrd="2" destOrd="0" presId="urn:microsoft.com/office/officeart/2005/8/layout/chevron2"/>
    <dgm:cxn modelId="{A085DDAE-462A-424B-974E-EA724D602826}" type="presParOf" srcId="{3BB26436-FBAA-43F0-84B2-E53090CC2852}" destId="{00ABFAF1-26C4-4883-B7B6-F370ED9AD676}" srcOrd="0" destOrd="0" presId="urn:microsoft.com/office/officeart/2005/8/layout/chevron2"/>
    <dgm:cxn modelId="{13EEC24A-8472-42A9-831F-03165957E800}" type="presParOf" srcId="{3BB26436-FBAA-43F0-84B2-E53090CC2852}" destId="{6379F549-02F1-4C30-A4D0-9CD99B6D5C8B}" srcOrd="1" destOrd="0" presId="urn:microsoft.com/office/officeart/2005/8/layout/chevron2"/>
    <dgm:cxn modelId="{CE0B4969-D95C-4D57-8F79-E6AC3D9023AF}" type="presParOf" srcId="{B98DC4B5-4F5E-483F-A9F8-A2BAD9EC63E8}" destId="{8CB29FCC-36A4-48E3-8EAC-6E46C54E2B4C}" srcOrd="3" destOrd="0" presId="urn:microsoft.com/office/officeart/2005/8/layout/chevron2"/>
    <dgm:cxn modelId="{79F517CD-55E2-48CA-9D89-2B731756B075}" type="presParOf" srcId="{B98DC4B5-4F5E-483F-A9F8-A2BAD9EC63E8}" destId="{302BAFBF-2756-459B-8404-A1E1E32B2976}" srcOrd="4" destOrd="0" presId="urn:microsoft.com/office/officeart/2005/8/layout/chevron2"/>
    <dgm:cxn modelId="{63118DB2-E213-41BB-A210-5597540EEBCA}" type="presParOf" srcId="{302BAFBF-2756-459B-8404-A1E1E32B2976}" destId="{9D5752BF-B209-4F54-9D0C-348D39F0E4C1}" srcOrd="0" destOrd="0" presId="urn:microsoft.com/office/officeart/2005/8/layout/chevron2"/>
    <dgm:cxn modelId="{13929DDC-63B8-4FB1-A722-D8BD75C7ABC3}" type="presParOf" srcId="{302BAFBF-2756-459B-8404-A1E1E32B2976}" destId="{59400BC4-DC20-4C60-BA72-37F2D1C9AA02}" srcOrd="1" destOrd="0" presId="urn:microsoft.com/office/officeart/2005/8/layout/chevron2"/>
    <dgm:cxn modelId="{7A01BEE6-D1C8-49FC-B08B-CDA45641B4DB}" type="presParOf" srcId="{B98DC4B5-4F5E-483F-A9F8-A2BAD9EC63E8}" destId="{8F2656D0-97B8-4DD9-A3FE-93806490BCF6}" srcOrd="5" destOrd="0" presId="urn:microsoft.com/office/officeart/2005/8/layout/chevron2"/>
    <dgm:cxn modelId="{0D9E4BCC-BA64-4561-97A9-1FD759578DA2}" type="presParOf" srcId="{B98DC4B5-4F5E-483F-A9F8-A2BAD9EC63E8}" destId="{387155D0-9A85-44B2-A881-E364456D4793}" srcOrd="6" destOrd="0" presId="urn:microsoft.com/office/officeart/2005/8/layout/chevron2"/>
    <dgm:cxn modelId="{721A7611-B768-427D-84B4-4BA5883535AC}" type="presParOf" srcId="{387155D0-9A85-44B2-A881-E364456D4793}" destId="{430829AF-943A-4C62-9C60-7CF8D46B5CDD}" srcOrd="0" destOrd="0" presId="urn:microsoft.com/office/officeart/2005/8/layout/chevron2"/>
    <dgm:cxn modelId="{E8251DEE-5F01-4796-A076-9B689FF0614E}" type="presParOf" srcId="{387155D0-9A85-44B2-A881-E364456D4793}" destId="{AAC13EA9-57AF-4B80-88AC-103696DA9608}" srcOrd="1" destOrd="0" presId="urn:microsoft.com/office/officeart/2005/8/layout/chevron2"/>
    <dgm:cxn modelId="{0E5AE04D-2BDD-4751-8ED5-AE513A518126}" type="presParOf" srcId="{B98DC4B5-4F5E-483F-A9F8-A2BAD9EC63E8}" destId="{CFBDC0A4-BB09-4252-93BB-01F46EC1B942}" srcOrd="7" destOrd="0" presId="urn:microsoft.com/office/officeart/2005/8/layout/chevron2"/>
    <dgm:cxn modelId="{F33BF087-E6B4-4F9D-8DBE-F16712DFE9C7}" type="presParOf" srcId="{B98DC4B5-4F5E-483F-A9F8-A2BAD9EC63E8}" destId="{CBB163DE-A3BE-4FF8-A325-700A3CF9A68E}" srcOrd="8" destOrd="0" presId="urn:microsoft.com/office/officeart/2005/8/layout/chevron2"/>
    <dgm:cxn modelId="{AF66F4BF-38A2-4DD9-AAF2-B43BF3608F47}" type="presParOf" srcId="{CBB163DE-A3BE-4FF8-A325-700A3CF9A68E}" destId="{F33AEE60-3DC3-45C6-B425-B1AF33C889FA}" srcOrd="0" destOrd="0" presId="urn:microsoft.com/office/officeart/2005/8/layout/chevron2"/>
    <dgm:cxn modelId="{C4CB5073-5CFB-43E1-A8AA-8D7BE471301E}" type="presParOf" srcId="{CBB163DE-A3BE-4FF8-A325-700A3CF9A68E}" destId="{59D32A3A-5843-4696-B0CB-D8114CA53120}" srcOrd="1" destOrd="0" presId="urn:microsoft.com/office/officeart/2005/8/layout/chevron2"/>
    <dgm:cxn modelId="{117112A2-8B5E-414E-940A-472D5A8CC6F9}" type="presParOf" srcId="{B98DC4B5-4F5E-483F-A9F8-A2BAD9EC63E8}" destId="{FB72DADF-C5F9-465C-8222-0F84F4DEB48A}" srcOrd="9" destOrd="0" presId="urn:microsoft.com/office/officeart/2005/8/layout/chevron2"/>
    <dgm:cxn modelId="{C13C9D8D-94B9-4C34-9383-770644D71507}" type="presParOf" srcId="{B98DC4B5-4F5E-483F-A9F8-A2BAD9EC63E8}" destId="{996A6BA5-8FCB-4A00-9937-2C114A1FCFFE}" srcOrd="10" destOrd="0" presId="urn:microsoft.com/office/officeart/2005/8/layout/chevron2"/>
    <dgm:cxn modelId="{3568037E-54E0-4B8E-916B-B9A363DA234E}" type="presParOf" srcId="{996A6BA5-8FCB-4A00-9937-2C114A1FCFFE}" destId="{39590BB5-9D1C-49D0-8022-D546CAC36128}" srcOrd="0" destOrd="0" presId="urn:microsoft.com/office/officeart/2005/8/layout/chevron2"/>
    <dgm:cxn modelId="{9432EDE5-03C2-42D0-8883-2F806E83B3C1}" type="presParOf" srcId="{996A6BA5-8FCB-4A00-9937-2C114A1FCFFE}" destId="{43989CFC-5951-46CA-9505-653A44656F07}" srcOrd="1" destOrd="0" presId="urn:microsoft.com/office/officeart/2005/8/layout/chevron2"/>
    <dgm:cxn modelId="{363AF54C-F26F-474E-A6E3-4F658132DAC6}" type="presParOf" srcId="{B98DC4B5-4F5E-483F-A9F8-A2BAD9EC63E8}" destId="{E8F37E03-9CF7-4637-8D35-C9385A6FE583}" srcOrd="11" destOrd="0" presId="urn:microsoft.com/office/officeart/2005/8/layout/chevron2"/>
    <dgm:cxn modelId="{BC4A27CE-7C42-4D11-8AD0-494C31102BFE}" type="presParOf" srcId="{B98DC4B5-4F5E-483F-A9F8-A2BAD9EC63E8}" destId="{7C235F7C-8CAC-4179-8995-9E0BBB598E0E}" srcOrd="12" destOrd="0" presId="urn:microsoft.com/office/officeart/2005/8/layout/chevron2"/>
    <dgm:cxn modelId="{8BE5045B-909C-4989-A43C-B5B44B9F9ADD}" type="presParOf" srcId="{7C235F7C-8CAC-4179-8995-9E0BBB598E0E}" destId="{FD57D62C-60D4-4B3F-B7C7-700984859ACB}" srcOrd="0" destOrd="0" presId="urn:microsoft.com/office/officeart/2005/8/layout/chevron2"/>
    <dgm:cxn modelId="{59EBB3C7-780A-4C39-B9B0-429B155A28D9}" type="presParOf" srcId="{7C235F7C-8CAC-4179-8995-9E0BBB598E0E}" destId="{5719FC0D-AC22-4F57-8D6F-1B1D40A2F09D}" srcOrd="1" destOrd="0" presId="urn:microsoft.com/office/officeart/2005/8/layout/chevron2"/>
    <dgm:cxn modelId="{22D4D08F-F4CB-4789-BDB7-72FB5E35BA9C}" type="presParOf" srcId="{B98DC4B5-4F5E-483F-A9F8-A2BAD9EC63E8}" destId="{11D7F268-89E2-4DAD-852D-87BC44C9FAFF}" srcOrd="13" destOrd="0" presId="urn:microsoft.com/office/officeart/2005/8/layout/chevron2"/>
    <dgm:cxn modelId="{409B27A6-28AA-4588-A773-F2965FE5853A}" type="presParOf" srcId="{B98DC4B5-4F5E-483F-A9F8-A2BAD9EC63E8}" destId="{DDEB7835-A33C-41AD-A904-4D209E4FDC11}" srcOrd="14" destOrd="0" presId="urn:microsoft.com/office/officeart/2005/8/layout/chevron2"/>
    <dgm:cxn modelId="{7E7786F8-4F45-4B0C-9AEC-C503602FE680}" type="presParOf" srcId="{DDEB7835-A33C-41AD-A904-4D209E4FDC11}" destId="{23D0D2C7-FC67-43E3-BBA9-BA040C8D9C59}" srcOrd="0" destOrd="0" presId="urn:microsoft.com/office/officeart/2005/8/layout/chevron2"/>
    <dgm:cxn modelId="{BC1AB3A6-6B27-4E00-977D-ABE0460F4647}" type="presParOf" srcId="{DDEB7835-A33C-41AD-A904-4D209E4FDC11}" destId="{15526483-98F4-4C33-8679-305B4FECE45D}" srcOrd="1" destOrd="0" presId="urn:microsoft.com/office/officeart/2005/8/layout/chevron2"/>
    <dgm:cxn modelId="{95F5ACC1-E15B-4DB2-A1B4-C1A3921FAC3E}" type="presParOf" srcId="{B98DC4B5-4F5E-483F-A9F8-A2BAD9EC63E8}" destId="{9C5038E5-D422-45F8-94A4-25331F1A4813}" srcOrd="15" destOrd="0" presId="urn:microsoft.com/office/officeart/2005/8/layout/chevron2"/>
    <dgm:cxn modelId="{BCC27FF3-0EB7-467A-B62B-433A66C32721}" type="presParOf" srcId="{B98DC4B5-4F5E-483F-A9F8-A2BAD9EC63E8}" destId="{9BCB5595-76C7-4FAB-ABD0-CB56EA0935BA}" srcOrd="16" destOrd="0" presId="urn:microsoft.com/office/officeart/2005/8/layout/chevron2"/>
    <dgm:cxn modelId="{631946B5-9B51-41F1-919D-DAC50643B0ED}" type="presParOf" srcId="{9BCB5595-76C7-4FAB-ABD0-CB56EA0935BA}" destId="{30799C65-3A49-4938-B6C7-70D9411E11B7}" srcOrd="0" destOrd="0" presId="urn:microsoft.com/office/officeart/2005/8/layout/chevron2"/>
    <dgm:cxn modelId="{99F23AF8-87FB-4C4D-9D37-E43CD1E5A850}" type="presParOf" srcId="{9BCB5595-76C7-4FAB-ABD0-CB56EA0935BA}" destId="{41D03546-7855-447A-97F2-915FAD40D341}" srcOrd="1" destOrd="0" presId="urn:microsoft.com/office/officeart/2005/8/layout/chevron2"/>
    <dgm:cxn modelId="{DF1B6CA7-2892-469C-B499-D00998BDCA50}" type="presParOf" srcId="{B98DC4B5-4F5E-483F-A9F8-A2BAD9EC63E8}" destId="{F55468B7-EB08-46E9-BE15-8DC81E19F77C}" srcOrd="17" destOrd="0" presId="urn:microsoft.com/office/officeart/2005/8/layout/chevron2"/>
    <dgm:cxn modelId="{EB91758B-4AF5-40A0-90DC-E2390FC45C0A}" type="presParOf" srcId="{B98DC4B5-4F5E-483F-A9F8-A2BAD9EC63E8}" destId="{5C9C4435-E147-40D7-B1C5-4791D091EFC6}" srcOrd="18" destOrd="0" presId="urn:microsoft.com/office/officeart/2005/8/layout/chevron2"/>
    <dgm:cxn modelId="{ACF6847F-B344-4795-9DAD-BD5D7DF03784}" type="presParOf" srcId="{5C9C4435-E147-40D7-B1C5-4791D091EFC6}" destId="{FA87CD13-9082-4E60-AB99-B44428E79E57}" srcOrd="0" destOrd="0" presId="urn:microsoft.com/office/officeart/2005/8/layout/chevron2"/>
    <dgm:cxn modelId="{6681AAD7-C994-42E7-9BDE-43652F2327E9}" type="presParOf" srcId="{5C9C4435-E147-40D7-B1C5-4791D091EFC6}" destId="{4ABAECDD-3083-4DC1-9755-A01E03DFF961}" srcOrd="1" destOrd="0" presId="urn:microsoft.com/office/officeart/2005/8/layout/chevron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9AB5022-DDBC-4378-9774-F19C177A94F9}"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33DD99D9-9F1D-4823-BAE9-1EFB9E262BFC}">
      <dgm:prSet phldrT="[Text]"/>
      <dgm:spPr>
        <a:solidFill>
          <a:srgbClr val="FFC000"/>
        </a:solidFill>
        <a:effectLst>
          <a:glow rad="25400">
            <a:schemeClr val="accent1">
              <a:alpha val="40000"/>
            </a:schemeClr>
          </a:glow>
          <a:reflection endPos="0" dir="5400000" sy="-100000" algn="bl" rotWithShape="0"/>
          <a:softEdge rad="12700"/>
        </a:effectLst>
        <a:scene3d>
          <a:camera prst="orthographicFront"/>
          <a:lightRig rig="threePt" dir="t"/>
        </a:scene3d>
        <a:sp3d>
          <a:bevelT/>
        </a:sp3d>
      </dgm:spPr>
      <dgm:t>
        <a:bodyPr/>
        <a:lstStyle/>
        <a:p>
          <a:r>
            <a:rPr lang="mk-MK" b="1" dirty="0" smtClean="0">
              <a:solidFill>
                <a:srgbClr val="000000"/>
              </a:solidFill>
              <a:latin typeface="Helvetica Neue"/>
            </a:rPr>
            <a:t>Дефиниција </a:t>
          </a:r>
          <a:endParaRPr lang="en-US" dirty="0">
            <a:latin typeface="Helvetica Neue"/>
          </a:endParaRPr>
        </a:p>
      </dgm:t>
    </dgm:pt>
    <dgm:pt modelId="{556C712E-3D99-44D3-8B23-2DC6CFC88B0C}" type="parTrans" cxnId="{B5D4CB78-D688-40C0-B499-A955A84BC505}">
      <dgm:prSet/>
      <dgm:spPr/>
      <dgm:t>
        <a:bodyPr/>
        <a:lstStyle/>
        <a:p>
          <a:endParaRPr lang="en-US"/>
        </a:p>
      </dgm:t>
    </dgm:pt>
    <dgm:pt modelId="{18597BD4-828F-4C59-9EDA-A6809916D7F8}" type="sibTrans" cxnId="{B5D4CB78-D688-40C0-B499-A955A84BC505}">
      <dgm:prSet/>
      <dgm:spPr/>
      <dgm:t>
        <a:bodyPr/>
        <a:lstStyle/>
        <a:p>
          <a:endParaRPr lang="en-US"/>
        </a:p>
      </dgm:t>
    </dgm:pt>
    <dgm:pt modelId="{B5F53913-2880-4FF6-8C98-F5313F255892}">
      <dgm:prSet phldrT="[Text]" custT="1"/>
      <dgm:spPr>
        <a:solidFill>
          <a:schemeClr val="accent6">
            <a:lumMod val="40000"/>
            <a:lumOff val="60000"/>
            <a:alpha val="90000"/>
          </a:schemeClr>
        </a:solidFill>
        <a:scene3d>
          <a:camera prst="orthographicFront"/>
          <a:lightRig rig="threePt" dir="t"/>
        </a:scene3d>
        <a:sp3d>
          <a:bevelT prst="convex"/>
        </a:sp3d>
      </dgm:spPr>
      <dgm:t>
        <a:bodyPr/>
        <a:lstStyle/>
        <a:p>
          <a:pPr algn="just"/>
          <a:r>
            <a:rPr lang="mk-MK" sz="2000" dirty="0" smtClean="0">
              <a:solidFill>
                <a:srgbClr val="000000"/>
              </a:solidFill>
              <a:effectLst/>
              <a:latin typeface="Calibri" panose="020F0502020204030204" pitchFamily="34" charset="0"/>
            </a:rPr>
            <a:t>“</a:t>
          </a:r>
          <a:r>
            <a:rPr lang="mk-MK" sz="1800" b="1" i="1" dirty="0" smtClean="0">
              <a:solidFill>
                <a:srgbClr val="000000"/>
              </a:solidFill>
              <a:effectLst/>
              <a:latin typeface="Helvetica Neue"/>
            </a:rPr>
            <a:t>состојба при која количината и квалитетот на почвените ресурси потребни за да ги поткрепат екосистемските функции и сервиси и да ја зголемат безбедноста на храна се одржуваат во стабилна состојба или се зголемуваат во рамките на одредени временски и просторни размери</a:t>
          </a:r>
          <a:r>
            <a:rPr lang="mk-MK" sz="2000" dirty="0" smtClean="0">
              <a:solidFill>
                <a:srgbClr val="000000"/>
              </a:solidFill>
              <a:effectLst/>
              <a:latin typeface="Calibri" panose="020F0502020204030204" pitchFamily="34" charset="0"/>
            </a:rPr>
            <a:t>“ ....</a:t>
          </a:r>
          <a:r>
            <a:rPr lang="en-US" sz="1800" dirty="0" smtClean="0">
              <a:solidFill>
                <a:srgbClr val="000000"/>
              </a:solidFill>
              <a:effectLst/>
              <a:latin typeface="Helvetica Neue"/>
            </a:rPr>
            <a:t>UNCCD</a:t>
          </a:r>
          <a:endParaRPr lang="en-US" sz="1800" dirty="0">
            <a:effectLst/>
            <a:latin typeface="Helvetica Neue"/>
          </a:endParaRPr>
        </a:p>
      </dgm:t>
    </dgm:pt>
    <dgm:pt modelId="{2B1269C1-138F-4F98-BAFB-512F2AF955F8}" type="parTrans" cxnId="{095F9425-E7CD-4D4C-8495-D4221967E3F3}">
      <dgm:prSet/>
      <dgm:spPr/>
      <dgm:t>
        <a:bodyPr/>
        <a:lstStyle/>
        <a:p>
          <a:endParaRPr lang="en-US"/>
        </a:p>
      </dgm:t>
    </dgm:pt>
    <dgm:pt modelId="{EA93A62F-2E78-405B-80D3-579FFE26E671}" type="sibTrans" cxnId="{095F9425-E7CD-4D4C-8495-D4221967E3F3}">
      <dgm:prSet/>
      <dgm:spPr/>
      <dgm:t>
        <a:bodyPr/>
        <a:lstStyle/>
        <a:p>
          <a:endParaRPr lang="en-US"/>
        </a:p>
      </dgm:t>
    </dgm:pt>
    <dgm:pt modelId="{D1B99552-6D8B-484D-830A-5E0A7FE2E632}">
      <dgm:prSet phldrT="[Text]" custT="1"/>
      <dgm:spPr>
        <a:solidFill>
          <a:srgbClr val="92D050"/>
        </a:solidFill>
        <a:scene3d>
          <a:camera prst="orthographicFront"/>
          <a:lightRig rig="threePt" dir="t"/>
        </a:scene3d>
        <a:sp3d>
          <a:bevelT/>
        </a:sp3d>
      </dgm:spPr>
      <dgm:t>
        <a:bodyPr/>
        <a:lstStyle/>
        <a:p>
          <a:r>
            <a:rPr lang="mk-MK" sz="2800" dirty="0" smtClean="0">
              <a:solidFill>
                <a:srgbClr val="000000"/>
              </a:solidFill>
              <a:latin typeface="Helvetica Neue"/>
            </a:rPr>
            <a:t>Основна цел </a:t>
          </a:r>
          <a:endParaRPr lang="en-US" sz="2800" dirty="0">
            <a:latin typeface="Helvetica Neue"/>
          </a:endParaRPr>
        </a:p>
      </dgm:t>
    </dgm:pt>
    <dgm:pt modelId="{59CD0BAF-92E5-4978-B1E4-D4DAA24CEFDF}" type="parTrans" cxnId="{73360B79-5859-460E-98F8-DC67416FF196}">
      <dgm:prSet/>
      <dgm:spPr/>
      <dgm:t>
        <a:bodyPr/>
        <a:lstStyle/>
        <a:p>
          <a:endParaRPr lang="en-US"/>
        </a:p>
      </dgm:t>
    </dgm:pt>
    <dgm:pt modelId="{861148AC-A348-4AD2-B7BD-A62F2D175ED4}" type="sibTrans" cxnId="{73360B79-5859-460E-98F8-DC67416FF196}">
      <dgm:prSet/>
      <dgm:spPr/>
      <dgm:t>
        <a:bodyPr/>
        <a:lstStyle/>
        <a:p>
          <a:endParaRPr lang="en-US"/>
        </a:p>
      </dgm:t>
    </dgm:pt>
    <dgm:pt modelId="{77B0BED0-B02A-4F54-8F6E-3929B93579E0}">
      <dgm:prSet phldrT="[Text]" custT="1"/>
      <dgm:spPr>
        <a:solidFill>
          <a:schemeClr val="accent3">
            <a:lumMod val="60000"/>
            <a:lumOff val="40000"/>
            <a:alpha val="90000"/>
          </a:schemeClr>
        </a:solidFill>
        <a:scene3d>
          <a:camera prst="orthographicFront"/>
          <a:lightRig rig="threePt" dir="t"/>
        </a:scene3d>
        <a:sp3d>
          <a:bevelT prst="convex"/>
        </a:sp3d>
      </dgm:spPr>
      <dgm:t>
        <a:bodyPr/>
        <a:lstStyle/>
        <a:p>
          <a:r>
            <a:rPr lang="en-US" sz="2000" i="1" dirty="0" smtClean="0">
              <a:solidFill>
                <a:srgbClr val="000000"/>
              </a:solidFill>
              <a:effectLst/>
              <a:latin typeface="Helvetica Neue"/>
            </a:rPr>
            <a:t>“</a:t>
          </a:r>
          <a:r>
            <a:rPr lang="mk-MK" sz="2000" i="1" dirty="0" smtClean="0">
              <a:solidFill>
                <a:srgbClr val="000000"/>
              </a:solidFill>
              <a:effectLst/>
              <a:latin typeface="Helvetica Neue"/>
            </a:rPr>
            <a:t>да се одржат или зголемат почвените ресури – односно да се одржат или зголемат сите добра или природен капитал кој е поврзан со почвените ресурси и екоситемските сервиси кои произлегуваат од нив</a:t>
          </a:r>
          <a:r>
            <a:rPr lang="en-US" sz="2000" i="1" dirty="0" smtClean="0">
              <a:solidFill>
                <a:srgbClr val="000000"/>
              </a:solidFill>
              <a:effectLst/>
              <a:latin typeface="Helvetica Neue"/>
            </a:rPr>
            <a:t>”</a:t>
          </a:r>
          <a:endParaRPr lang="en-US" sz="2000" i="1" dirty="0">
            <a:solidFill>
              <a:srgbClr val="000000"/>
            </a:solidFill>
            <a:effectLst/>
            <a:latin typeface="Helvetica Neue"/>
          </a:endParaRPr>
        </a:p>
      </dgm:t>
    </dgm:pt>
    <dgm:pt modelId="{4A630BE0-903D-43B8-95B5-919D31E39A17}" type="parTrans" cxnId="{370D9E15-9D30-43B1-A0EC-453768D9EA50}">
      <dgm:prSet/>
      <dgm:spPr/>
      <dgm:t>
        <a:bodyPr/>
        <a:lstStyle/>
        <a:p>
          <a:endParaRPr lang="en-US"/>
        </a:p>
      </dgm:t>
    </dgm:pt>
    <dgm:pt modelId="{E631939C-707B-4FFF-A3B1-E196CA8D84E1}" type="sibTrans" cxnId="{370D9E15-9D30-43B1-A0EC-453768D9EA50}">
      <dgm:prSet/>
      <dgm:spPr/>
      <dgm:t>
        <a:bodyPr/>
        <a:lstStyle/>
        <a:p>
          <a:endParaRPr lang="en-US"/>
        </a:p>
      </dgm:t>
    </dgm:pt>
    <dgm:pt modelId="{BF611295-F92F-4361-8981-E8AB0EBAEFBD}">
      <dgm:prSet phldrT="[Text]" custT="1"/>
      <dgm:spPr>
        <a:scene3d>
          <a:camera prst="orthographicFront"/>
          <a:lightRig rig="threePt" dir="t"/>
        </a:scene3d>
        <a:sp3d>
          <a:bevelT/>
        </a:sp3d>
      </dgm:spPr>
      <dgm:t>
        <a:bodyPr/>
        <a:lstStyle/>
        <a:p>
          <a:r>
            <a:rPr lang="mk-MK" sz="2800" dirty="0" smtClean="0">
              <a:solidFill>
                <a:srgbClr val="000000"/>
              </a:solidFill>
              <a:latin typeface="Helvetica Neue"/>
            </a:rPr>
            <a:t>Специфични цели </a:t>
          </a:r>
          <a:endParaRPr lang="en-US" sz="2800" dirty="0">
            <a:latin typeface="Helvetica Neue"/>
          </a:endParaRPr>
        </a:p>
      </dgm:t>
    </dgm:pt>
    <dgm:pt modelId="{87902735-F99B-4DDB-BFB1-01197887EB30}" type="parTrans" cxnId="{99614186-6D45-46C2-AB12-8D436ACCACD5}">
      <dgm:prSet/>
      <dgm:spPr/>
      <dgm:t>
        <a:bodyPr/>
        <a:lstStyle/>
        <a:p>
          <a:endParaRPr lang="en-US"/>
        </a:p>
      </dgm:t>
    </dgm:pt>
    <dgm:pt modelId="{824AA834-0B71-4C8F-91B1-4E511B1E50C3}" type="sibTrans" cxnId="{99614186-6D45-46C2-AB12-8D436ACCACD5}">
      <dgm:prSet/>
      <dgm:spPr/>
      <dgm:t>
        <a:bodyPr/>
        <a:lstStyle/>
        <a:p>
          <a:endParaRPr lang="en-US"/>
        </a:p>
      </dgm:t>
    </dgm:pt>
    <dgm:pt modelId="{77809EAB-4423-4AC1-960C-BB7E34ADEF01}">
      <dgm:prSet phldrT="[Text]" custT="1"/>
      <dgm:spPr>
        <a:scene3d>
          <a:camera prst="orthographicFront"/>
          <a:lightRig rig="threePt" dir="t"/>
        </a:scene3d>
        <a:sp3d>
          <a:bevelT prst="convex"/>
        </a:sp3d>
      </dgm:spPr>
      <dgm:t>
        <a:bodyPr/>
        <a:lstStyle/>
        <a:p>
          <a:r>
            <a:rPr lang="mk-MK" sz="1500" dirty="0" smtClean="0">
              <a:solidFill>
                <a:srgbClr val="000000"/>
              </a:solidFill>
              <a:latin typeface="Helvetica Neue"/>
            </a:rPr>
            <a:t>Да се одржи или подобри одржливото испорачување на екосистемските сервиси,</a:t>
          </a:r>
          <a:endParaRPr lang="en-US" sz="1500" dirty="0">
            <a:latin typeface="Helvetica Neue"/>
          </a:endParaRPr>
        </a:p>
      </dgm:t>
    </dgm:pt>
    <dgm:pt modelId="{1ECBDAD6-DDAB-4E3B-9CD7-B12FE1EAAF2C}" type="parTrans" cxnId="{D97C5808-F9DA-451F-A6AF-F6914B2D8B6C}">
      <dgm:prSet/>
      <dgm:spPr/>
      <dgm:t>
        <a:bodyPr/>
        <a:lstStyle/>
        <a:p>
          <a:endParaRPr lang="en-US"/>
        </a:p>
      </dgm:t>
    </dgm:pt>
    <dgm:pt modelId="{972BB5BE-AFDA-4B74-BC71-7D888994006E}" type="sibTrans" cxnId="{D97C5808-F9DA-451F-A6AF-F6914B2D8B6C}">
      <dgm:prSet/>
      <dgm:spPr/>
      <dgm:t>
        <a:bodyPr/>
        <a:lstStyle/>
        <a:p>
          <a:endParaRPr lang="en-US"/>
        </a:p>
      </dgm:t>
    </dgm:pt>
    <dgm:pt modelId="{A53D8E3D-F491-4659-B082-657B98462A57}">
      <dgm:prSet custT="1"/>
      <dgm:spPr>
        <a:scene3d>
          <a:camera prst="orthographicFront"/>
          <a:lightRig rig="threePt" dir="t"/>
        </a:scene3d>
        <a:sp3d>
          <a:bevelT prst="convex"/>
        </a:sp3d>
      </dgm:spPr>
      <dgm:t>
        <a:bodyPr/>
        <a:lstStyle/>
        <a:p>
          <a:r>
            <a:rPr lang="mk-MK" sz="1500" dirty="0" smtClean="0">
              <a:solidFill>
                <a:srgbClr val="000000"/>
              </a:solidFill>
              <a:latin typeface="Helvetica Neue"/>
            </a:rPr>
            <a:t>Да се одржи или подобри продуктивноста со цел да се подобри безбедноста со храна,</a:t>
          </a:r>
        </a:p>
      </dgm:t>
    </dgm:pt>
    <dgm:pt modelId="{0C660AA4-7C74-488E-83D4-319CDD849FA4}" type="parTrans" cxnId="{51D11556-BF49-4FEC-9B62-DD83F0F293BE}">
      <dgm:prSet/>
      <dgm:spPr/>
      <dgm:t>
        <a:bodyPr/>
        <a:lstStyle/>
        <a:p>
          <a:endParaRPr lang="en-US"/>
        </a:p>
      </dgm:t>
    </dgm:pt>
    <dgm:pt modelId="{67B30409-9A3D-4EFD-A110-800C11F7A173}" type="sibTrans" cxnId="{51D11556-BF49-4FEC-9B62-DD83F0F293BE}">
      <dgm:prSet/>
      <dgm:spPr/>
      <dgm:t>
        <a:bodyPr/>
        <a:lstStyle/>
        <a:p>
          <a:endParaRPr lang="en-US"/>
        </a:p>
      </dgm:t>
    </dgm:pt>
    <dgm:pt modelId="{8BC393AD-7E4C-46F4-A6A1-AAECAD60A959}">
      <dgm:prSet custT="1"/>
      <dgm:spPr>
        <a:scene3d>
          <a:camera prst="orthographicFront"/>
          <a:lightRig rig="threePt" dir="t"/>
        </a:scene3d>
        <a:sp3d>
          <a:bevelT prst="convex"/>
        </a:sp3d>
      </dgm:spPr>
      <dgm:t>
        <a:bodyPr/>
        <a:lstStyle/>
        <a:p>
          <a:r>
            <a:rPr lang="mk-MK" sz="1500" dirty="0" smtClean="0">
              <a:solidFill>
                <a:srgbClr val="000000"/>
              </a:solidFill>
              <a:latin typeface="Helvetica Neue"/>
            </a:rPr>
            <a:t>Да се зголеми отпорноста на почвата,</a:t>
          </a:r>
        </a:p>
      </dgm:t>
    </dgm:pt>
    <dgm:pt modelId="{2E12E662-96D5-4088-ABEA-810F52CBF9A5}" type="parTrans" cxnId="{7DFA40AD-A5BD-44A7-83D2-8DF3CAE4AE98}">
      <dgm:prSet/>
      <dgm:spPr/>
      <dgm:t>
        <a:bodyPr/>
        <a:lstStyle/>
        <a:p>
          <a:endParaRPr lang="en-US"/>
        </a:p>
      </dgm:t>
    </dgm:pt>
    <dgm:pt modelId="{8663B575-EFEC-494B-A39F-4A67C5BF9B91}" type="sibTrans" cxnId="{7DFA40AD-A5BD-44A7-83D2-8DF3CAE4AE98}">
      <dgm:prSet/>
      <dgm:spPr/>
      <dgm:t>
        <a:bodyPr/>
        <a:lstStyle/>
        <a:p>
          <a:endParaRPr lang="en-US"/>
        </a:p>
      </dgm:t>
    </dgm:pt>
    <dgm:pt modelId="{DE1A0846-6AB9-47FE-B390-2EC94035F0F8}">
      <dgm:prSet custT="1"/>
      <dgm:spPr>
        <a:scene3d>
          <a:camera prst="orthographicFront"/>
          <a:lightRig rig="threePt" dir="t"/>
        </a:scene3d>
        <a:sp3d>
          <a:bevelT prst="convex"/>
        </a:sp3d>
      </dgm:spPr>
      <dgm:t>
        <a:bodyPr/>
        <a:lstStyle/>
        <a:p>
          <a:r>
            <a:rPr lang="mk-MK" sz="1500" dirty="0" smtClean="0">
              <a:solidFill>
                <a:srgbClr val="000000"/>
              </a:solidFill>
              <a:latin typeface="Helvetica Neue"/>
            </a:rPr>
            <a:t>Да се изнајде синергија со други: социјални, економски цели како и цели поврзани со животната средина,</a:t>
          </a:r>
        </a:p>
      </dgm:t>
    </dgm:pt>
    <dgm:pt modelId="{93FECAE7-FD55-4048-8FBA-A6515D0E1430}" type="parTrans" cxnId="{98683E49-F629-4952-B240-D7D923FB05D8}">
      <dgm:prSet/>
      <dgm:spPr/>
      <dgm:t>
        <a:bodyPr/>
        <a:lstStyle/>
        <a:p>
          <a:endParaRPr lang="en-US"/>
        </a:p>
      </dgm:t>
    </dgm:pt>
    <dgm:pt modelId="{93E3E8B5-3FE4-4CBA-B48A-BEC95952C913}" type="sibTrans" cxnId="{98683E49-F629-4952-B240-D7D923FB05D8}">
      <dgm:prSet/>
      <dgm:spPr/>
      <dgm:t>
        <a:bodyPr/>
        <a:lstStyle/>
        <a:p>
          <a:endParaRPr lang="en-US"/>
        </a:p>
      </dgm:t>
    </dgm:pt>
    <dgm:pt modelId="{0D2C755D-CCB5-441C-A781-D80EB49C22FA}">
      <dgm:prSet custT="1"/>
      <dgm:spPr>
        <a:scene3d>
          <a:camera prst="orthographicFront"/>
          <a:lightRig rig="threePt" dir="t"/>
        </a:scene3d>
        <a:sp3d>
          <a:bevelT prst="convex"/>
        </a:sp3d>
      </dgm:spPr>
      <dgm:t>
        <a:bodyPr/>
        <a:lstStyle/>
        <a:p>
          <a:r>
            <a:rPr lang="mk-MK" sz="1500" dirty="0" smtClean="0">
              <a:solidFill>
                <a:srgbClr val="000000"/>
              </a:solidFill>
              <a:latin typeface="Helvetica Neue"/>
            </a:rPr>
            <a:t>Да се зајакне одговорното и инклузивно управување со почвата,</a:t>
          </a:r>
          <a:endParaRPr lang="mk-MK" sz="1500" dirty="0">
            <a:solidFill>
              <a:srgbClr val="000000"/>
            </a:solidFill>
            <a:latin typeface="Helvetica Neue"/>
          </a:endParaRPr>
        </a:p>
      </dgm:t>
    </dgm:pt>
    <dgm:pt modelId="{9A0B02C2-CFD0-4A59-BB6D-B502A466AF6D}" type="parTrans" cxnId="{45A90149-FA98-438B-AE77-DF01554D6F2D}">
      <dgm:prSet/>
      <dgm:spPr/>
      <dgm:t>
        <a:bodyPr/>
        <a:lstStyle/>
        <a:p>
          <a:endParaRPr lang="en-US"/>
        </a:p>
      </dgm:t>
    </dgm:pt>
    <dgm:pt modelId="{BA5B7555-C998-4D21-AF37-6A2B480790B6}" type="sibTrans" cxnId="{45A90149-FA98-438B-AE77-DF01554D6F2D}">
      <dgm:prSet/>
      <dgm:spPr/>
      <dgm:t>
        <a:bodyPr/>
        <a:lstStyle/>
        <a:p>
          <a:endParaRPr lang="en-US"/>
        </a:p>
      </dgm:t>
    </dgm:pt>
    <dgm:pt modelId="{341501F4-E63B-4591-A339-348BE93361C3}" type="pres">
      <dgm:prSet presAssocID="{49AB5022-DDBC-4378-9774-F19C177A94F9}" presName="Name0" presStyleCnt="0">
        <dgm:presLayoutVars>
          <dgm:dir/>
          <dgm:animLvl val="lvl"/>
          <dgm:resizeHandles val="exact"/>
        </dgm:presLayoutVars>
      </dgm:prSet>
      <dgm:spPr/>
      <dgm:t>
        <a:bodyPr/>
        <a:lstStyle/>
        <a:p>
          <a:endParaRPr lang="en-US"/>
        </a:p>
      </dgm:t>
    </dgm:pt>
    <dgm:pt modelId="{86F4DA1B-B5B0-4F13-B320-8AA6BDCA372E}" type="pres">
      <dgm:prSet presAssocID="{33DD99D9-9F1D-4823-BAE9-1EFB9E262BFC}" presName="linNode" presStyleCnt="0"/>
      <dgm:spPr/>
    </dgm:pt>
    <dgm:pt modelId="{E48B7933-E7CD-4A8D-A427-98A5A32A1913}" type="pres">
      <dgm:prSet presAssocID="{33DD99D9-9F1D-4823-BAE9-1EFB9E262BFC}" presName="parentText" presStyleLbl="node1" presStyleIdx="0" presStyleCnt="3" custScaleX="76657" custScaleY="83677" custLinFactNeighborY="-2888">
        <dgm:presLayoutVars>
          <dgm:chMax val="1"/>
          <dgm:bulletEnabled val="1"/>
        </dgm:presLayoutVars>
      </dgm:prSet>
      <dgm:spPr/>
      <dgm:t>
        <a:bodyPr/>
        <a:lstStyle/>
        <a:p>
          <a:endParaRPr lang="en-US"/>
        </a:p>
      </dgm:t>
    </dgm:pt>
    <dgm:pt modelId="{44241162-3A12-4826-8506-507D8CFED215}" type="pres">
      <dgm:prSet presAssocID="{33DD99D9-9F1D-4823-BAE9-1EFB9E262BFC}" presName="descendantText" presStyleLbl="alignAccFollowNode1" presStyleIdx="0" presStyleCnt="3" custScaleX="113130" custScaleY="117059" custLinFactNeighborX="13632" custLinFactNeighborY="-132">
        <dgm:presLayoutVars>
          <dgm:bulletEnabled val="1"/>
        </dgm:presLayoutVars>
      </dgm:prSet>
      <dgm:spPr/>
      <dgm:t>
        <a:bodyPr/>
        <a:lstStyle/>
        <a:p>
          <a:endParaRPr lang="en-US"/>
        </a:p>
      </dgm:t>
    </dgm:pt>
    <dgm:pt modelId="{8D9D5C4A-E2D1-4097-B3D1-DD8B00EC9DDA}" type="pres">
      <dgm:prSet presAssocID="{18597BD4-828F-4C59-9EDA-A6809916D7F8}" presName="sp" presStyleCnt="0"/>
      <dgm:spPr/>
    </dgm:pt>
    <dgm:pt modelId="{375C5072-F19B-4840-B80C-CB69E9E3262C}" type="pres">
      <dgm:prSet presAssocID="{D1B99552-6D8B-484D-830A-5E0A7FE2E632}" presName="linNode" presStyleCnt="0"/>
      <dgm:spPr/>
    </dgm:pt>
    <dgm:pt modelId="{669B27BF-4616-4401-8861-2C024C505451}" type="pres">
      <dgm:prSet presAssocID="{D1B99552-6D8B-484D-830A-5E0A7FE2E632}" presName="parentText" presStyleLbl="node1" presStyleIdx="1" presStyleCnt="3" custScaleX="77404" custScaleY="89098">
        <dgm:presLayoutVars>
          <dgm:chMax val="1"/>
          <dgm:bulletEnabled val="1"/>
        </dgm:presLayoutVars>
      </dgm:prSet>
      <dgm:spPr/>
      <dgm:t>
        <a:bodyPr/>
        <a:lstStyle/>
        <a:p>
          <a:endParaRPr lang="en-US"/>
        </a:p>
      </dgm:t>
    </dgm:pt>
    <dgm:pt modelId="{A6674BCD-3037-4CB2-9FF9-3948E5287567}" type="pres">
      <dgm:prSet presAssocID="{D1B99552-6D8B-484D-830A-5E0A7FE2E632}" presName="descendantText" presStyleLbl="alignAccFollowNode1" presStyleIdx="1" presStyleCnt="3" custScaleX="112700" custScaleY="110512">
        <dgm:presLayoutVars>
          <dgm:bulletEnabled val="1"/>
        </dgm:presLayoutVars>
      </dgm:prSet>
      <dgm:spPr/>
      <dgm:t>
        <a:bodyPr/>
        <a:lstStyle/>
        <a:p>
          <a:endParaRPr lang="en-US"/>
        </a:p>
      </dgm:t>
    </dgm:pt>
    <dgm:pt modelId="{B279A62B-E167-443F-AB15-4044B93EC033}" type="pres">
      <dgm:prSet presAssocID="{861148AC-A348-4AD2-B7BD-A62F2D175ED4}" presName="sp" presStyleCnt="0"/>
      <dgm:spPr/>
    </dgm:pt>
    <dgm:pt modelId="{D4A36BB9-1D89-4D85-9269-2B553661C7A0}" type="pres">
      <dgm:prSet presAssocID="{BF611295-F92F-4361-8981-E8AB0EBAEFBD}" presName="linNode" presStyleCnt="0"/>
      <dgm:spPr/>
    </dgm:pt>
    <dgm:pt modelId="{350DCB82-3CCC-477C-85C0-01B601D01E7C}" type="pres">
      <dgm:prSet presAssocID="{BF611295-F92F-4361-8981-E8AB0EBAEFBD}" presName="parentText" presStyleLbl="node1" presStyleIdx="2" presStyleCnt="3" custScaleX="77404" custScaleY="78452">
        <dgm:presLayoutVars>
          <dgm:chMax val="1"/>
          <dgm:bulletEnabled val="1"/>
        </dgm:presLayoutVars>
      </dgm:prSet>
      <dgm:spPr/>
      <dgm:t>
        <a:bodyPr/>
        <a:lstStyle/>
        <a:p>
          <a:endParaRPr lang="en-US"/>
        </a:p>
      </dgm:t>
    </dgm:pt>
    <dgm:pt modelId="{13AF3A54-8E61-41BA-8695-FFCAA8D865B5}" type="pres">
      <dgm:prSet presAssocID="{BF611295-F92F-4361-8981-E8AB0EBAEFBD}" presName="descendantText" presStyleLbl="alignAccFollowNode1" presStyleIdx="2" presStyleCnt="3" custScaleX="112290" custLinFactNeighborX="4295" custLinFactNeighborY="-3350">
        <dgm:presLayoutVars>
          <dgm:bulletEnabled val="1"/>
        </dgm:presLayoutVars>
      </dgm:prSet>
      <dgm:spPr/>
      <dgm:t>
        <a:bodyPr/>
        <a:lstStyle/>
        <a:p>
          <a:endParaRPr lang="en-US"/>
        </a:p>
      </dgm:t>
    </dgm:pt>
  </dgm:ptLst>
  <dgm:cxnLst>
    <dgm:cxn modelId="{CA54DE2F-19E8-4858-93EC-A8332F28A068}" type="presOf" srcId="{77B0BED0-B02A-4F54-8F6E-3929B93579E0}" destId="{A6674BCD-3037-4CB2-9FF9-3948E5287567}" srcOrd="0" destOrd="0" presId="urn:microsoft.com/office/officeart/2005/8/layout/vList5"/>
    <dgm:cxn modelId="{7DFA40AD-A5BD-44A7-83D2-8DF3CAE4AE98}" srcId="{BF611295-F92F-4361-8981-E8AB0EBAEFBD}" destId="{8BC393AD-7E4C-46F4-A6A1-AAECAD60A959}" srcOrd="2" destOrd="0" parTransId="{2E12E662-96D5-4088-ABEA-810F52CBF9A5}" sibTransId="{8663B575-EFEC-494B-A39F-4A67C5BF9B91}"/>
    <dgm:cxn modelId="{E63F48BA-66F6-4244-8720-F3BC582C9F0C}" type="presOf" srcId="{8BC393AD-7E4C-46F4-A6A1-AAECAD60A959}" destId="{13AF3A54-8E61-41BA-8695-FFCAA8D865B5}" srcOrd="0" destOrd="2" presId="urn:microsoft.com/office/officeart/2005/8/layout/vList5"/>
    <dgm:cxn modelId="{370D9E15-9D30-43B1-A0EC-453768D9EA50}" srcId="{D1B99552-6D8B-484D-830A-5E0A7FE2E632}" destId="{77B0BED0-B02A-4F54-8F6E-3929B93579E0}" srcOrd="0" destOrd="0" parTransId="{4A630BE0-903D-43B8-95B5-919D31E39A17}" sibTransId="{E631939C-707B-4FFF-A3B1-E196CA8D84E1}"/>
    <dgm:cxn modelId="{095F9425-E7CD-4D4C-8495-D4221967E3F3}" srcId="{33DD99D9-9F1D-4823-BAE9-1EFB9E262BFC}" destId="{B5F53913-2880-4FF6-8C98-F5313F255892}" srcOrd="0" destOrd="0" parTransId="{2B1269C1-138F-4F98-BAFB-512F2AF955F8}" sibTransId="{EA93A62F-2E78-405B-80D3-579FFE26E671}"/>
    <dgm:cxn modelId="{97EEF975-D5B8-4FE7-8265-CEBB0CBDD7A0}" type="presOf" srcId="{DE1A0846-6AB9-47FE-B390-2EC94035F0F8}" destId="{13AF3A54-8E61-41BA-8695-FFCAA8D865B5}" srcOrd="0" destOrd="3" presId="urn:microsoft.com/office/officeart/2005/8/layout/vList5"/>
    <dgm:cxn modelId="{8EE807BC-8F2E-4C59-92B3-C7C11A6E2747}" type="presOf" srcId="{33DD99D9-9F1D-4823-BAE9-1EFB9E262BFC}" destId="{E48B7933-E7CD-4A8D-A427-98A5A32A1913}" srcOrd="0" destOrd="0" presId="urn:microsoft.com/office/officeart/2005/8/layout/vList5"/>
    <dgm:cxn modelId="{98683E49-F629-4952-B240-D7D923FB05D8}" srcId="{BF611295-F92F-4361-8981-E8AB0EBAEFBD}" destId="{DE1A0846-6AB9-47FE-B390-2EC94035F0F8}" srcOrd="3" destOrd="0" parTransId="{93FECAE7-FD55-4048-8FBA-A6515D0E1430}" sibTransId="{93E3E8B5-3FE4-4CBA-B48A-BEC95952C913}"/>
    <dgm:cxn modelId="{D97C5808-F9DA-451F-A6AF-F6914B2D8B6C}" srcId="{BF611295-F92F-4361-8981-E8AB0EBAEFBD}" destId="{77809EAB-4423-4AC1-960C-BB7E34ADEF01}" srcOrd="0" destOrd="0" parTransId="{1ECBDAD6-DDAB-4E3B-9CD7-B12FE1EAAF2C}" sibTransId="{972BB5BE-AFDA-4B74-BC71-7D888994006E}"/>
    <dgm:cxn modelId="{3F577D74-D67A-48EA-9E69-2DFD70E91DF1}" type="presOf" srcId="{49AB5022-DDBC-4378-9774-F19C177A94F9}" destId="{341501F4-E63B-4591-A339-348BE93361C3}" srcOrd="0" destOrd="0" presId="urn:microsoft.com/office/officeart/2005/8/layout/vList5"/>
    <dgm:cxn modelId="{787DFBC9-8B1A-4C41-AC75-20A1360BFAF7}" type="presOf" srcId="{A53D8E3D-F491-4659-B082-657B98462A57}" destId="{13AF3A54-8E61-41BA-8695-FFCAA8D865B5}" srcOrd="0" destOrd="1" presId="urn:microsoft.com/office/officeart/2005/8/layout/vList5"/>
    <dgm:cxn modelId="{69E6311F-24D1-4E3B-ABAF-17F7670A49B4}" type="presOf" srcId="{BF611295-F92F-4361-8981-E8AB0EBAEFBD}" destId="{350DCB82-3CCC-477C-85C0-01B601D01E7C}" srcOrd="0" destOrd="0" presId="urn:microsoft.com/office/officeart/2005/8/layout/vList5"/>
    <dgm:cxn modelId="{51D11556-BF49-4FEC-9B62-DD83F0F293BE}" srcId="{BF611295-F92F-4361-8981-E8AB0EBAEFBD}" destId="{A53D8E3D-F491-4659-B082-657B98462A57}" srcOrd="1" destOrd="0" parTransId="{0C660AA4-7C74-488E-83D4-319CDD849FA4}" sibTransId="{67B30409-9A3D-4EFD-A110-800C11F7A173}"/>
    <dgm:cxn modelId="{B5D4CB78-D688-40C0-B499-A955A84BC505}" srcId="{49AB5022-DDBC-4378-9774-F19C177A94F9}" destId="{33DD99D9-9F1D-4823-BAE9-1EFB9E262BFC}" srcOrd="0" destOrd="0" parTransId="{556C712E-3D99-44D3-8B23-2DC6CFC88B0C}" sibTransId="{18597BD4-828F-4C59-9EDA-A6809916D7F8}"/>
    <dgm:cxn modelId="{45A90149-FA98-438B-AE77-DF01554D6F2D}" srcId="{BF611295-F92F-4361-8981-E8AB0EBAEFBD}" destId="{0D2C755D-CCB5-441C-A781-D80EB49C22FA}" srcOrd="4" destOrd="0" parTransId="{9A0B02C2-CFD0-4A59-BB6D-B502A466AF6D}" sibTransId="{BA5B7555-C998-4D21-AF37-6A2B480790B6}"/>
    <dgm:cxn modelId="{1EAD2F8B-459D-40F2-8296-6187A4333E6B}" type="presOf" srcId="{B5F53913-2880-4FF6-8C98-F5313F255892}" destId="{44241162-3A12-4826-8506-507D8CFED215}" srcOrd="0" destOrd="0" presId="urn:microsoft.com/office/officeart/2005/8/layout/vList5"/>
    <dgm:cxn modelId="{99614186-6D45-46C2-AB12-8D436ACCACD5}" srcId="{49AB5022-DDBC-4378-9774-F19C177A94F9}" destId="{BF611295-F92F-4361-8981-E8AB0EBAEFBD}" srcOrd="2" destOrd="0" parTransId="{87902735-F99B-4DDB-BFB1-01197887EB30}" sibTransId="{824AA834-0B71-4C8F-91B1-4E511B1E50C3}"/>
    <dgm:cxn modelId="{752C6C92-31C3-447D-B92C-A7F088D9F570}" type="presOf" srcId="{77809EAB-4423-4AC1-960C-BB7E34ADEF01}" destId="{13AF3A54-8E61-41BA-8695-FFCAA8D865B5}" srcOrd="0" destOrd="0" presId="urn:microsoft.com/office/officeart/2005/8/layout/vList5"/>
    <dgm:cxn modelId="{2641CD66-2846-4AC5-B2DF-853A2F17BC24}" type="presOf" srcId="{D1B99552-6D8B-484D-830A-5E0A7FE2E632}" destId="{669B27BF-4616-4401-8861-2C024C505451}" srcOrd="0" destOrd="0" presId="urn:microsoft.com/office/officeart/2005/8/layout/vList5"/>
    <dgm:cxn modelId="{D05B127D-B20D-435E-B6D8-C7760F00D547}" type="presOf" srcId="{0D2C755D-CCB5-441C-A781-D80EB49C22FA}" destId="{13AF3A54-8E61-41BA-8695-FFCAA8D865B5}" srcOrd="0" destOrd="4" presId="urn:microsoft.com/office/officeart/2005/8/layout/vList5"/>
    <dgm:cxn modelId="{73360B79-5859-460E-98F8-DC67416FF196}" srcId="{49AB5022-DDBC-4378-9774-F19C177A94F9}" destId="{D1B99552-6D8B-484D-830A-5E0A7FE2E632}" srcOrd="1" destOrd="0" parTransId="{59CD0BAF-92E5-4978-B1E4-D4DAA24CEFDF}" sibTransId="{861148AC-A348-4AD2-B7BD-A62F2D175ED4}"/>
    <dgm:cxn modelId="{417C631C-1CF6-4096-99DC-A01E1B6749D1}" type="presParOf" srcId="{341501F4-E63B-4591-A339-348BE93361C3}" destId="{86F4DA1B-B5B0-4F13-B320-8AA6BDCA372E}" srcOrd="0" destOrd="0" presId="urn:microsoft.com/office/officeart/2005/8/layout/vList5"/>
    <dgm:cxn modelId="{51F98DA6-34B4-4F80-A334-C23602FA4D3B}" type="presParOf" srcId="{86F4DA1B-B5B0-4F13-B320-8AA6BDCA372E}" destId="{E48B7933-E7CD-4A8D-A427-98A5A32A1913}" srcOrd="0" destOrd="0" presId="urn:microsoft.com/office/officeart/2005/8/layout/vList5"/>
    <dgm:cxn modelId="{5F3FE7FB-A700-4138-9281-99411C3FD542}" type="presParOf" srcId="{86F4DA1B-B5B0-4F13-B320-8AA6BDCA372E}" destId="{44241162-3A12-4826-8506-507D8CFED215}" srcOrd="1" destOrd="0" presId="urn:microsoft.com/office/officeart/2005/8/layout/vList5"/>
    <dgm:cxn modelId="{708ADD08-92EB-43D4-BC7B-C137B71485D7}" type="presParOf" srcId="{341501F4-E63B-4591-A339-348BE93361C3}" destId="{8D9D5C4A-E2D1-4097-B3D1-DD8B00EC9DDA}" srcOrd="1" destOrd="0" presId="urn:microsoft.com/office/officeart/2005/8/layout/vList5"/>
    <dgm:cxn modelId="{D4646598-07BD-48FD-82DF-35A36989D136}" type="presParOf" srcId="{341501F4-E63B-4591-A339-348BE93361C3}" destId="{375C5072-F19B-4840-B80C-CB69E9E3262C}" srcOrd="2" destOrd="0" presId="urn:microsoft.com/office/officeart/2005/8/layout/vList5"/>
    <dgm:cxn modelId="{65A3F537-F447-4251-8866-2C7C4C12457F}" type="presParOf" srcId="{375C5072-F19B-4840-B80C-CB69E9E3262C}" destId="{669B27BF-4616-4401-8861-2C024C505451}" srcOrd="0" destOrd="0" presId="urn:microsoft.com/office/officeart/2005/8/layout/vList5"/>
    <dgm:cxn modelId="{893E3EBD-82A7-46E4-87A9-666C6AF66D43}" type="presParOf" srcId="{375C5072-F19B-4840-B80C-CB69E9E3262C}" destId="{A6674BCD-3037-4CB2-9FF9-3948E5287567}" srcOrd="1" destOrd="0" presId="urn:microsoft.com/office/officeart/2005/8/layout/vList5"/>
    <dgm:cxn modelId="{66941396-172D-4354-BA35-B945525FFFFE}" type="presParOf" srcId="{341501F4-E63B-4591-A339-348BE93361C3}" destId="{B279A62B-E167-443F-AB15-4044B93EC033}" srcOrd="3" destOrd="0" presId="urn:microsoft.com/office/officeart/2005/8/layout/vList5"/>
    <dgm:cxn modelId="{4EA75BB0-2C55-4083-8028-1694A416166B}" type="presParOf" srcId="{341501F4-E63B-4591-A339-348BE93361C3}" destId="{D4A36BB9-1D89-4D85-9269-2B553661C7A0}" srcOrd="4" destOrd="0" presId="urn:microsoft.com/office/officeart/2005/8/layout/vList5"/>
    <dgm:cxn modelId="{ED91F438-2DD2-4A58-9A72-F1DFAF3B5671}" type="presParOf" srcId="{D4A36BB9-1D89-4D85-9269-2B553661C7A0}" destId="{350DCB82-3CCC-477C-85C0-01B601D01E7C}" srcOrd="0" destOrd="0" presId="urn:microsoft.com/office/officeart/2005/8/layout/vList5"/>
    <dgm:cxn modelId="{3A766E6C-0E66-4BB3-97D4-29CEF4ABB299}" type="presParOf" srcId="{D4A36BB9-1D89-4D85-9269-2B553661C7A0}" destId="{13AF3A54-8E61-41BA-8695-FFCAA8D865B5}"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CB3EA22-942B-4D96-AF85-238EB9A70A9D}"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C5B668CB-F693-477E-9BB5-9BDF04D1461A}">
      <dgm:prSet phldrT="[Text]"/>
      <dgm:spPr>
        <a:solidFill>
          <a:srgbClr val="00B050"/>
        </a:solidFill>
        <a:scene3d>
          <a:camera prst="orthographicFront"/>
          <a:lightRig rig="threePt" dir="t"/>
        </a:scene3d>
        <a:sp3d>
          <a:bevelT/>
        </a:sp3d>
      </dgm:spPr>
      <dgm:t>
        <a:bodyPr/>
        <a:lstStyle/>
        <a:p>
          <a:r>
            <a:rPr lang="mk-MK" b="1" dirty="0" smtClean="0"/>
            <a:t>План за постигнување на НДЗ</a:t>
          </a:r>
          <a:endParaRPr lang="en-US" b="1" dirty="0"/>
        </a:p>
      </dgm:t>
    </dgm:pt>
    <dgm:pt modelId="{30A446BF-AF8D-48DF-AA93-6C3FD93CFE59}" type="parTrans" cxnId="{32036FAC-C1C2-49D1-8F76-2EFB797F33E8}">
      <dgm:prSet/>
      <dgm:spPr/>
      <dgm:t>
        <a:bodyPr/>
        <a:lstStyle/>
        <a:p>
          <a:endParaRPr lang="en-US"/>
        </a:p>
      </dgm:t>
    </dgm:pt>
    <dgm:pt modelId="{9C74B869-FA96-4E3E-99B2-9AE32A41A8C6}" type="sibTrans" cxnId="{32036FAC-C1C2-49D1-8F76-2EFB797F33E8}">
      <dgm:prSet/>
      <dgm:spPr/>
      <dgm:t>
        <a:bodyPr/>
        <a:lstStyle/>
        <a:p>
          <a:endParaRPr lang="en-US"/>
        </a:p>
      </dgm:t>
    </dgm:pt>
    <dgm:pt modelId="{4143BAAA-66B9-444D-8E16-F9E6181E4797}">
      <dgm:prSet phldrT="[Text]" custT="1"/>
      <dgm:spPr>
        <a:solidFill>
          <a:schemeClr val="accent3">
            <a:lumMod val="40000"/>
            <a:lumOff val="60000"/>
            <a:alpha val="90000"/>
          </a:schemeClr>
        </a:solidFill>
        <a:ln>
          <a:solidFill>
            <a:schemeClr val="accent3">
              <a:lumMod val="40000"/>
              <a:lumOff val="60000"/>
              <a:alpha val="90000"/>
            </a:schemeClr>
          </a:solidFill>
        </a:ln>
        <a:scene3d>
          <a:camera prst="orthographicFront"/>
          <a:lightRig rig="threePt" dir="t"/>
        </a:scene3d>
        <a:sp3d>
          <a:bevelT prst="convex"/>
        </a:sp3d>
      </dgm:spPr>
      <dgm:t>
        <a:bodyPr/>
        <a:lstStyle/>
        <a:p>
          <a:r>
            <a:rPr lang="mk-MK" sz="1800" dirty="0" smtClean="0"/>
            <a:t>Високо ниво на вклученост на сите клучни засегнати страни,</a:t>
          </a:r>
          <a:endParaRPr lang="en-US" sz="1800" dirty="0"/>
        </a:p>
      </dgm:t>
    </dgm:pt>
    <dgm:pt modelId="{34DA17BF-3DB5-42DD-A40A-F545E90BFEA5}" type="parTrans" cxnId="{DBBFA53E-5427-4E2A-8CDB-DE5E7C47D9BE}">
      <dgm:prSet/>
      <dgm:spPr/>
      <dgm:t>
        <a:bodyPr/>
        <a:lstStyle/>
        <a:p>
          <a:endParaRPr lang="en-US"/>
        </a:p>
      </dgm:t>
    </dgm:pt>
    <dgm:pt modelId="{DA2331B9-1A70-437C-8BEE-C34E92694423}" type="sibTrans" cxnId="{DBBFA53E-5427-4E2A-8CDB-DE5E7C47D9BE}">
      <dgm:prSet/>
      <dgm:spPr/>
      <dgm:t>
        <a:bodyPr/>
        <a:lstStyle/>
        <a:p>
          <a:endParaRPr lang="en-US"/>
        </a:p>
      </dgm:t>
    </dgm:pt>
    <dgm:pt modelId="{A764CD4D-B5F8-45A3-8F32-B87C39E2ADD6}">
      <dgm:prSet phldrT="[Text]"/>
      <dgm:spPr>
        <a:solidFill>
          <a:srgbClr val="00B0F0"/>
        </a:solidFill>
        <a:scene3d>
          <a:camera prst="orthographicFront"/>
          <a:lightRig rig="threePt" dir="t"/>
        </a:scene3d>
        <a:sp3d>
          <a:bevelT/>
        </a:sp3d>
      </dgm:spPr>
      <dgm:t>
        <a:bodyPr/>
        <a:lstStyle/>
        <a:p>
          <a:r>
            <a:rPr lang="mk-MK" b="1" dirty="0" smtClean="0"/>
            <a:t>Оценка на НДЗ</a:t>
          </a:r>
          <a:endParaRPr lang="en-US" b="1" dirty="0"/>
        </a:p>
      </dgm:t>
    </dgm:pt>
    <dgm:pt modelId="{3BE1A7BE-072D-41D1-9344-95D875EE334B}" type="parTrans" cxnId="{4A5D2DA7-CA2A-4C91-BC25-2C311412BDA0}">
      <dgm:prSet/>
      <dgm:spPr/>
      <dgm:t>
        <a:bodyPr/>
        <a:lstStyle/>
        <a:p>
          <a:endParaRPr lang="en-US"/>
        </a:p>
      </dgm:t>
    </dgm:pt>
    <dgm:pt modelId="{271BAD9F-CF6B-4937-94C6-B9FB43428344}" type="sibTrans" cxnId="{4A5D2DA7-CA2A-4C91-BC25-2C311412BDA0}">
      <dgm:prSet/>
      <dgm:spPr/>
      <dgm:t>
        <a:bodyPr/>
        <a:lstStyle/>
        <a:p>
          <a:endParaRPr lang="en-US"/>
        </a:p>
      </dgm:t>
    </dgm:pt>
    <dgm:pt modelId="{4F08D660-34F4-42EE-88CB-33A3356DC383}">
      <dgm:prSet phldrT="[Text]" custT="1"/>
      <dgm:spPr>
        <a:solidFill>
          <a:schemeClr val="accent5">
            <a:lumMod val="40000"/>
            <a:lumOff val="60000"/>
            <a:alpha val="90000"/>
          </a:schemeClr>
        </a:solidFill>
        <a:scene3d>
          <a:camera prst="orthographicFront"/>
          <a:lightRig rig="threePt" dir="t"/>
        </a:scene3d>
        <a:sp3d>
          <a:bevelT prst="convex"/>
        </a:sp3d>
      </dgm:spPr>
      <dgm:t>
        <a:bodyPr/>
        <a:lstStyle/>
        <a:p>
          <a:r>
            <a:rPr lang="mk-MK" sz="1400" dirty="0" smtClean="0"/>
            <a:t>Моменталната состојба (</a:t>
          </a:r>
          <a:r>
            <a:rPr lang="en-US" sz="1400" dirty="0" smtClean="0"/>
            <a:t>baseline) </a:t>
          </a:r>
          <a:r>
            <a:rPr lang="mk-MK" sz="1400" dirty="0" smtClean="0"/>
            <a:t>во однос на НДЗ</a:t>
          </a:r>
          <a:r>
            <a:rPr lang="en-US" sz="1400" dirty="0" smtClean="0"/>
            <a:t> </a:t>
          </a:r>
          <a:r>
            <a:rPr lang="mk-MK" sz="1400" dirty="0" smtClean="0"/>
            <a:t> е утврдена</a:t>
          </a:r>
          <a:endParaRPr lang="en-US" sz="1400" dirty="0"/>
        </a:p>
      </dgm:t>
    </dgm:pt>
    <dgm:pt modelId="{F9041E5D-E1BC-496F-8C0B-D315B8108445}" type="parTrans" cxnId="{BA813F9D-5AC5-4C4D-907D-76F52794BDE7}">
      <dgm:prSet/>
      <dgm:spPr/>
      <dgm:t>
        <a:bodyPr/>
        <a:lstStyle/>
        <a:p>
          <a:endParaRPr lang="en-US"/>
        </a:p>
      </dgm:t>
    </dgm:pt>
    <dgm:pt modelId="{9FAB68B8-C2F9-470D-9147-9A13E2E1140A}" type="sibTrans" cxnId="{BA813F9D-5AC5-4C4D-907D-76F52794BDE7}">
      <dgm:prSet/>
      <dgm:spPr/>
      <dgm:t>
        <a:bodyPr/>
        <a:lstStyle/>
        <a:p>
          <a:endParaRPr lang="en-US"/>
        </a:p>
      </dgm:t>
    </dgm:pt>
    <dgm:pt modelId="{9748CA49-28F7-4C18-99B0-91BD3B6E5C38}">
      <dgm:prSet phldrT="[Text]" custT="1"/>
      <dgm:spPr>
        <a:solidFill>
          <a:schemeClr val="accent5">
            <a:lumMod val="40000"/>
            <a:lumOff val="60000"/>
            <a:alpha val="90000"/>
          </a:schemeClr>
        </a:solidFill>
        <a:scene3d>
          <a:camera prst="orthographicFront"/>
          <a:lightRig rig="threePt" dir="t"/>
        </a:scene3d>
        <a:sp3d>
          <a:bevelT prst="convex"/>
        </a:sp3d>
      </dgm:spPr>
      <dgm:t>
        <a:bodyPr/>
        <a:lstStyle/>
        <a:p>
          <a:r>
            <a:rPr lang="mk-MK" sz="1400" dirty="0" smtClean="0"/>
            <a:t>ЛД двигатели</a:t>
          </a:r>
          <a:r>
            <a:rPr lang="en-US" sz="1400" dirty="0" smtClean="0"/>
            <a:t>, </a:t>
          </a:r>
          <a:r>
            <a:rPr lang="mk-MK" sz="1400" dirty="0" smtClean="0"/>
            <a:t>трендови и жешки точки идентификувани и мапирани,</a:t>
          </a:r>
          <a:endParaRPr lang="en-US" sz="1400" dirty="0"/>
        </a:p>
      </dgm:t>
    </dgm:pt>
    <dgm:pt modelId="{A7D3FB91-DB7A-43FC-8241-4AE3172C78C8}" type="parTrans" cxnId="{61BCB46D-CD90-4EF0-AAD9-7C247E466BD8}">
      <dgm:prSet/>
      <dgm:spPr/>
      <dgm:t>
        <a:bodyPr/>
        <a:lstStyle/>
        <a:p>
          <a:endParaRPr lang="en-US"/>
        </a:p>
      </dgm:t>
    </dgm:pt>
    <dgm:pt modelId="{F98101AB-D40F-4563-915A-58776A57A727}" type="sibTrans" cxnId="{61BCB46D-CD90-4EF0-AAD9-7C247E466BD8}">
      <dgm:prSet/>
      <dgm:spPr/>
      <dgm:t>
        <a:bodyPr/>
        <a:lstStyle/>
        <a:p>
          <a:endParaRPr lang="en-US"/>
        </a:p>
      </dgm:t>
    </dgm:pt>
    <dgm:pt modelId="{60408AD7-C7EE-491B-BF19-4AC9EB8D69C1}">
      <dgm:prSet phldrT="[Text]"/>
      <dgm:spPr>
        <a:scene3d>
          <a:camera prst="orthographicFront"/>
          <a:lightRig rig="threePt" dir="t"/>
        </a:scene3d>
        <a:sp3d>
          <a:bevelT/>
        </a:sp3d>
      </dgm:spPr>
      <dgm:t>
        <a:bodyPr/>
        <a:lstStyle/>
        <a:p>
          <a:r>
            <a:rPr lang="mk-MK" b="1" dirty="0" smtClean="0"/>
            <a:t>НДЗ цели</a:t>
          </a:r>
          <a:r>
            <a:rPr lang="en-US" b="1" dirty="0" smtClean="0"/>
            <a:t> </a:t>
          </a:r>
          <a:r>
            <a:rPr lang="en-US" b="1" dirty="0"/>
            <a:t>&amp; </a:t>
          </a:r>
          <a:r>
            <a:rPr lang="mk-MK" b="1" dirty="0" smtClean="0"/>
            <a:t>мерки</a:t>
          </a:r>
          <a:endParaRPr lang="en-US" b="1" dirty="0"/>
        </a:p>
      </dgm:t>
    </dgm:pt>
    <dgm:pt modelId="{B3FA83AC-C6BE-4C96-9D68-0520C4C4CABD}" type="parTrans" cxnId="{DD837677-BE5C-41A3-9D51-ADC47A0D0F22}">
      <dgm:prSet/>
      <dgm:spPr/>
      <dgm:t>
        <a:bodyPr/>
        <a:lstStyle/>
        <a:p>
          <a:endParaRPr lang="en-US"/>
        </a:p>
      </dgm:t>
    </dgm:pt>
    <dgm:pt modelId="{2460715C-C08E-4058-A79F-43462C246731}" type="sibTrans" cxnId="{DD837677-BE5C-41A3-9D51-ADC47A0D0F22}">
      <dgm:prSet/>
      <dgm:spPr/>
      <dgm:t>
        <a:bodyPr/>
        <a:lstStyle/>
        <a:p>
          <a:endParaRPr lang="en-US"/>
        </a:p>
      </dgm:t>
    </dgm:pt>
    <dgm:pt modelId="{42A82871-81DC-4274-A04D-6616FD9F33CB}">
      <dgm:prSet phldrT="[Text]" custT="1"/>
      <dgm:spPr>
        <a:solidFill>
          <a:schemeClr val="accent1">
            <a:lumMod val="40000"/>
            <a:lumOff val="60000"/>
            <a:alpha val="90000"/>
          </a:schemeClr>
        </a:solidFill>
        <a:scene3d>
          <a:camera prst="orthographicFront"/>
          <a:lightRig rig="threePt" dir="t"/>
        </a:scene3d>
        <a:sp3d>
          <a:bevelT prst="convex"/>
        </a:sp3d>
      </dgm:spPr>
      <dgm:t>
        <a:bodyPr/>
        <a:lstStyle/>
        <a:p>
          <a:r>
            <a:rPr lang="mk-MK" sz="2000" dirty="0" smtClean="0"/>
            <a:t>НДЗ Националните цели се утврдени</a:t>
          </a:r>
          <a:endParaRPr lang="en-US" sz="2000" dirty="0"/>
        </a:p>
      </dgm:t>
    </dgm:pt>
    <dgm:pt modelId="{94DF48DA-A9A3-4E77-8854-D11564E99E14}" type="parTrans" cxnId="{45613F47-C5FE-45F4-99CC-61F503A48BB3}">
      <dgm:prSet/>
      <dgm:spPr/>
      <dgm:t>
        <a:bodyPr/>
        <a:lstStyle/>
        <a:p>
          <a:endParaRPr lang="en-US"/>
        </a:p>
      </dgm:t>
    </dgm:pt>
    <dgm:pt modelId="{5E67B3D4-06BB-4B6F-8B26-FF3ED7C0F5E6}" type="sibTrans" cxnId="{45613F47-C5FE-45F4-99CC-61F503A48BB3}">
      <dgm:prSet/>
      <dgm:spPr/>
      <dgm:t>
        <a:bodyPr/>
        <a:lstStyle/>
        <a:p>
          <a:endParaRPr lang="en-US"/>
        </a:p>
      </dgm:t>
    </dgm:pt>
    <dgm:pt modelId="{67E0588F-981F-4075-8AA7-BF8B77BE0BC0}">
      <dgm:prSet phldrT="[Text]" custT="1"/>
      <dgm:spPr>
        <a:solidFill>
          <a:schemeClr val="accent1">
            <a:lumMod val="40000"/>
            <a:lumOff val="60000"/>
            <a:alpha val="90000"/>
          </a:schemeClr>
        </a:solidFill>
        <a:scene3d>
          <a:camera prst="orthographicFront"/>
          <a:lightRig rig="threePt" dir="t"/>
        </a:scene3d>
        <a:sp3d>
          <a:bevelT prst="convex"/>
        </a:sp3d>
      </dgm:spPr>
      <dgm:t>
        <a:bodyPr/>
        <a:lstStyle/>
        <a:p>
          <a:r>
            <a:rPr lang="mk-MK" sz="2000" dirty="0" smtClean="0"/>
            <a:t>Клучните политики и мерките за постигнување на целите  се идентификувани и дефинирани</a:t>
          </a:r>
          <a:endParaRPr lang="en-US" sz="2000" dirty="0"/>
        </a:p>
      </dgm:t>
    </dgm:pt>
    <dgm:pt modelId="{AFE6572A-3960-4612-999C-035F11B18392}" type="parTrans" cxnId="{9882BA2E-05D0-4A02-93DA-B164689EE7E2}">
      <dgm:prSet/>
      <dgm:spPr/>
      <dgm:t>
        <a:bodyPr/>
        <a:lstStyle/>
        <a:p>
          <a:endParaRPr lang="en-US"/>
        </a:p>
      </dgm:t>
    </dgm:pt>
    <dgm:pt modelId="{6DD66471-1A62-4849-BD3D-3B83C2D6BF59}" type="sibTrans" cxnId="{9882BA2E-05D0-4A02-93DA-B164689EE7E2}">
      <dgm:prSet/>
      <dgm:spPr/>
      <dgm:t>
        <a:bodyPr/>
        <a:lstStyle/>
        <a:p>
          <a:endParaRPr lang="en-US"/>
        </a:p>
      </dgm:t>
    </dgm:pt>
    <dgm:pt modelId="{2DE9B582-E01B-4577-BE3C-7C749ED7A5F7}">
      <dgm:prSet/>
      <dgm:spPr>
        <a:solidFill>
          <a:srgbClr val="7030A0"/>
        </a:solidFill>
        <a:scene3d>
          <a:camera prst="orthographicFront"/>
          <a:lightRig rig="threePt" dir="t"/>
        </a:scene3d>
        <a:sp3d>
          <a:bevelT/>
        </a:sp3d>
      </dgm:spPr>
      <dgm:t>
        <a:bodyPr/>
        <a:lstStyle/>
        <a:p>
          <a:r>
            <a:rPr lang="en-US" dirty="0"/>
            <a:t>Achieving LDN</a:t>
          </a:r>
        </a:p>
      </dgm:t>
    </dgm:pt>
    <dgm:pt modelId="{8ECFE8E8-0BA9-446E-932C-DCD1F4B65FE7}" type="parTrans" cxnId="{FE66DC3A-0345-44AC-850F-DC1438616664}">
      <dgm:prSet/>
      <dgm:spPr/>
      <dgm:t>
        <a:bodyPr/>
        <a:lstStyle/>
        <a:p>
          <a:endParaRPr lang="en-US"/>
        </a:p>
      </dgm:t>
    </dgm:pt>
    <dgm:pt modelId="{F3CC417E-1810-43D5-9B07-D43558979797}" type="sibTrans" cxnId="{FE66DC3A-0345-44AC-850F-DC1438616664}">
      <dgm:prSet/>
      <dgm:spPr/>
      <dgm:t>
        <a:bodyPr/>
        <a:lstStyle/>
        <a:p>
          <a:endParaRPr lang="en-US"/>
        </a:p>
      </dgm:t>
    </dgm:pt>
    <dgm:pt modelId="{043D0F6E-F1B6-4779-A635-7D36030DA7C8}">
      <dgm:prSet custT="1"/>
      <dgm:spPr>
        <a:solidFill>
          <a:schemeClr val="accent4">
            <a:lumMod val="40000"/>
            <a:lumOff val="60000"/>
            <a:alpha val="90000"/>
          </a:schemeClr>
        </a:solidFill>
        <a:scene3d>
          <a:camera prst="orthographicFront"/>
          <a:lightRig rig="threePt" dir="t"/>
        </a:scene3d>
        <a:sp3d>
          <a:bevelT prst="convex"/>
        </a:sp3d>
      </dgm:spPr>
      <dgm:t>
        <a:bodyPr/>
        <a:lstStyle/>
        <a:p>
          <a:r>
            <a:rPr lang="mk-MK" sz="1600" dirty="0" smtClean="0"/>
            <a:t>Основани се партнерства за постигнување на целите на НДЗ</a:t>
          </a:r>
          <a:endParaRPr lang="en-US" sz="1600" dirty="0"/>
        </a:p>
      </dgm:t>
    </dgm:pt>
    <dgm:pt modelId="{E0E968FF-9793-4FBD-B2DB-9CDC0821B528}" type="parTrans" cxnId="{8CBF7941-740A-4462-B11B-E2E0EA06DFCF}">
      <dgm:prSet/>
      <dgm:spPr/>
      <dgm:t>
        <a:bodyPr/>
        <a:lstStyle/>
        <a:p>
          <a:endParaRPr lang="en-US"/>
        </a:p>
      </dgm:t>
    </dgm:pt>
    <dgm:pt modelId="{6F7146D4-87A7-4E6B-BB11-C96D55FDC411}" type="sibTrans" cxnId="{8CBF7941-740A-4462-B11B-E2E0EA06DFCF}">
      <dgm:prSet/>
      <dgm:spPr/>
      <dgm:t>
        <a:bodyPr/>
        <a:lstStyle/>
        <a:p>
          <a:endParaRPr lang="en-US"/>
        </a:p>
      </dgm:t>
    </dgm:pt>
    <dgm:pt modelId="{60AB8790-B88C-4E64-B492-D2C7B13BFA36}">
      <dgm:prSet custT="1"/>
      <dgm:spPr>
        <a:solidFill>
          <a:schemeClr val="accent4">
            <a:lumMod val="40000"/>
            <a:lumOff val="60000"/>
            <a:alpha val="90000"/>
          </a:schemeClr>
        </a:solidFill>
        <a:scene3d>
          <a:camera prst="orthographicFront"/>
          <a:lightRig rig="threePt" dir="t"/>
        </a:scene3d>
        <a:sp3d>
          <a:bevelT prst="convex"/>
        </a:sp3d>
      </dgm:spPr>
      <dgm:t>
        <a:bodyPr/>
        <a:lstStyle/>
        <a:p>
          <a:endParaRPr lang="en-US" sz="1800" dirty="0"/>
        </a:p>
      </dgm:t>
    </dgm:pt>
    <dgm:pt modelId="{98803606-7FC6-473D-837F-753D4E2C1574}" type="parTrans" cxnId="{30FC4BD1-7528-445E-9BF7-C3C1C27B187C}">
      <dgm:prSet/>
      <dgm:spPr/>
      <dgm:t>
        <a:bodyPr/>
        <a:lstStyle/>
        <a:p>
          <a:endParaRPr lang="en-US"/>
        </a:p>
      </dgm:t>
    </dgm:pt>
    <dgm:pt modelId="{99B5DA56-BB37-4C2E-9282-68D18809B6CB}" type="sibTrans" cxnId="{30FC4BD1-7528-445E-9BF7-C3C1C27B187C}">
      <dgm:prSet/>
      <dgm:spPr/>
      <dgm:t>
        <a:bodyPr/>
        <a:lstStyle/>
        <a:p>
          <a:endParaRPr lang="en-US"/>
        </a:p>
      </dgm:t>
    </dgm:pt>
    <dgm:pt modelId="{1CE8C244-E48D-49D3-8E20-F6D1F50C0C1B}">
      <dgm:prSet custT="1"/>
      <dgm:spPr>
        <a:solidFill>
          <a:schemeClr val="accent4">
            <a:lumMod val="40000"/>
            <a:lumOff val="60000"/>
            <a:alpha val="90000"/>
          </a:schemeClr>
        </a:solidFill>
        <a:scene3d>
          <a:camera prst="orthographicFront"/>
          <a:lightRig rig="threePt" dir="t"/>
        </a:scene3d>
        <a:sp3d>
          <a:bevelT prst="convex"/>
        </a:sp3d>
      </dgm:spPr>
      <dgm:t>
        <a:bodyPr/>
        <a:lstStyle/>
        <a:p>
          <a:endParaRPr lang="en-US" sz="1800" dirty="0"/>
        </a:p>
      </dgm:t>
    </dgm:pt>
    <dgm:pt modelId="{5CB9F3C4-AD7C-45F9-B4B8-0D591268E968}" type="parTrans" cxnId="{586B7C5A-17F9-4370-A290-002FEF76DC88}">
      <dgm:prSet/>
      <dgm:spPr/>
      <dgm:t>
        <a:bodyPr/>
        <a:lstStyle/>
        <a:p>
          <a:endParaRPr lang="en-US"/>
        </a:p>
      </dgm:t>
    </dgm:pt>
    <dgm:pt modelId="{6867E5D2-DC8C-4049-8EBB-64618F84EB2D}" type="sibTrans" cxnId="{586B7C5A-17F9-4370-A290-002FEF76DC88}">
      <dgm:prSet/>
      <dgm:spPr/>
      <dgm:t>
        <a:bodyPr/>
        <a:lstStyle/>
        <a:p>
          <a:endParaRPr lang="en-US"/>
        </a:p>
      </dgm:t>
    </dgm:pt>
    <dgm:pt modelId="{5D6BA857-2588-4F12-8BA1-9A7001948042}">
      <dgm:prSet custT="1"/>
      <dgm:spPr>
        <a:solidFill>
          <a:schemeClr val="accent4">
            <a:lumMod val="40000"/>
            <a:lumOff val="60000"/>
            <a:alpha val="90000"/>
          </a:schemeClr>
        </a:solidFill>
        <a:scene3d>
          <a:camera prst="orthographicFront"/>
          <a:lightRig rig="threePt" dir="t"/>
        </a:scene3d>
        <a:sp3d>
          <a:bevelT prst="convex"/>
        </a:sp3d>
      </dgm:spPr>
      <dgm:t>
        <a:bodyPr/>
        <a:lstStyle/>
        <a:p>
          <a:r>
            <a:rPr lang="mk-MK" sz="1600" dirty="0" smtClean="0"/>
            <a:t>НДЗ е вклучена во соодветните национални политики и меѓународни обврски</a:t>
          </a:r>
          <a:endParaRPr lang="en-US" sz="1600" dirty="0"/>
        </a:p>
      </dgm:t>
    </dgm:pt>
    <dgm:pt modelId="{0C4F5776-82CE-4F01-BE91-C8D3B73F0691}" type="parTrans" cxnId="{5AB7F861-D166-47EC-B5CA-59692B30B060}">
      <dgm:prSet/>
      <dgm:spPr/>
      <dgm:t>
        <a:bodyPr/>
        <a:lstStyle/>
        <a:p>
          <a:endParaRPr lang="en-US"/>
        </a:p>
      </dgm:t>
    </dgm:pt>
    <dgm:pt modelId="{A9130009-8FC2-47A0-89DA-62BF268812EA}" type="sibTrans" cxnId="{5AB7F861-D166-47EC-B5CA-59692B30B060}">
      <dgm:prSet/>
      <dgm:spPr/>
      <dgm:t>
        <a:bodyPr/>
        <a:lstStyle/>
        <a:p>
          <a:endParaRPr lang="en-US"/>
        </a:p>
      </dgm:t>
    </dgm:pt>
    <dgm:pt modelId="{1124F442-9E8F-4F8F-9ED3-A4953722AB92}">
      <dgm:prSet phldrT="[Text]" custT="1"/>
      <dgm:spPr>
        <a:solidFill>
          <a:schemeClr val="accent3">
            <a:lumMod val="40000"/>
            <a:lumOff val="60000"/>
            <a:alpha val="90000"/>
          </a:schemeClr>
        </a:solidFill>
        <a:ln>
          <a:solidFill>
            <a:schemeClr val="accent3">
              <a:lumMod val="40000"/>
              <a:lumOff val="60000"/>
              <a:alpha val="90000"/>
            </a:schemeClr>
          </a:solidFill>
        </a:ln>
        <a:scene3d>
          <a:camera prst="orthographicFront"/>
          <a:lightRig rig="threePt" dir="t"/>
        </a:scene3d>
        <a:sp3d>
          <a:bevelT prst="convex"/>
        </a:sp3d>
      </dgm:spPr>
      <dgm:t>
        <a:bodyPr/>
        <a:lstStyle/>
        <a:p>
          <a:r>
            <a:rPr lang="mk-MK" sz="1800" dirty="0" smtClean="0"/>
            <a:t>Изработен НДЗ левериџ план кој ги идентификува спецификите на земјата</a:t>
          </a:r>
          <a:endParaRPr lang="en-US" sz="1800" dirty="0"/>
        </a:p>
      </dgm:t>
    </dgm:pt>
    <dgm:pt modelId="{49BFE6CC-C3A0-4908-9CAC-B9D498337FDF}" type="parTrans" cxnId="{C42874DE-0B78-4A07-98DA-C3A656FD2013}">
      <dgm:prSet/>
      <dgm:spPr/>
      <dgm:t>
        <a:bodyPr/>
        <a:lstStyle/>
        <a:p>
          <a:endParaRPr lang="en-US"/>
        </a:p>
      </dgm:t>
    </dgm:pt>
    <dgm:pt modelId="{8C698B13-0499-467C-9E8C-49BA7DD113F3}" type="sibTrans" cxnId="{C42874DE-0B78-4A07-98DA-C3A656FD2013}">
      <dgm:prSet/>
      <dgm:spPr/>
      <dgm:t>
        <a:bodyPr/>
        <a:lstStyle/>
        <a:p>
          <a:endParaRPr lang="en-US"/>
        </a:p>
      </dgm:t>
    </dgm:pt>
    <dgm:pt modelId="{9F500CDA-FCE7-465C-A373-20E633B7BB83}">
      <dgm:prSet phldrT="[Text]" custT="1"/>
      <dgm:spPr>
        <a:solidFill>
          <a:schemeClr val="accent5">
            <a:lumMod val="40000"/>
            <a:lumOff val="60000"/>
            <a:alpha val="90000"/>
          </a:schemeClr>
        </a:solidFill>
        <a:scene3d>
          <a:camera prst="orthographicFront"/>
          <a:lightRig rig="threePt" dir="t"/>
        </a:scene3d>
        <a:sp3d>
          <a:bevelT prst="convex"/>
        </a:sp3d>
      </dgm:spPr>
      <dgm:t>
        <a:bodyPr/>
        <a:lstStyle/>
        <a:p>
          <a:r>
            <a:rPr lang="mk-MK" sz="1400" dirty="0" smtClean="0"/>
            <a:t>Податоците за почвата: прибрани</a:t>
          </a:r>
          <a:r>
            <a:rPr lang="en-US" sz="1400" dirty="0" smtClean="0"/>
            <a:t>, </a:t>
          </a:r>
          <a:r>
            <a:rPr lang="mk-MK" sz="1400" dirty="0" smtClean="0"/>
            <a:t>проверени и валидирани</a:t>
          </a:r>
          <a:endParaRPr lang="en-US" sz="1400" dirty="0"/>
        </a:p>
      </dgm:t>
    </dgm:pt>
    <dgm:pt modelId="{0A6A91B4-E8FC-4965-880C-5501ED454E1A}" type="parTrans" cxnId="{8DE7A950-9A0D-481B-A923-EE5108146B52}">
      <dgm:prSet/>
      <dgm:spPr/>
      <dgm:t>
        <a:bodyPr/>
        <a:lstStyle/>
        <a:p>
          <a:endParaRPr lang="en-US"/>
        </a:p>
      </dgm:t>
    </dgm:pt>
    <dgm:pt modelId="{9AEF9257-B1CB-4C3B-8552-C5FF0424905D}" type="sibTrans" cxnId="{8DE7A950-9A0D-481B-A923-EE5108146B52}">
      <dgm:prSet/>
      <dgm:spPr/>
      <dgm:t>
        <a:bodyPr/>
        <a:lstStyle/>
        <a:p>
          <a:endParaRPr lang="en-US"/>
        </a:p>
      </dgm:t>
    </dgm:pt>
    <dgm:pt modelId="{F92ABEAD-A920-4220-A621-C7D98CFE59CC}">
      <dgm:prSet custT="1"/>
      <dgm:spPr>
        <a:solidFill>
          <a:schemeClr val="accent4">
            <a:lumMod val="40000"/>
            <a:lumOff val="60000"/>
            <a:alpha val="90000"/>
          </a:schemeClr>
        </a:solidFill>
        <a:scene3d>
          <a:camera prst="orthographicFront"/>
          <a:lightRig rig="threePt" dir="t"/>
        </a:scene3d>
        <a:sp3d>
          <a:bevelT prst="convex"/>
        </a:sp3d>
      </dgm:spPr>
      <dgm:t>
        <a:bodyPr/>
        <a:lstStyle/>
        <a:p>
          <a:r>
            <a:rPr lang="mk-MK" sz="1600" dirty="0" smtClean="0"/>
            <a:t>Иднетификувани се соодветни финансиски механизми</a:t>
          </a:r>
          <a:endParaRPr lang="en-US" sz="1600" dirty="0"/>
        </a:p>
      </dgm:t>
    </dgm:pt>
    <dgm:pt modelId="{1448C555-25C4-4FFB-987E-C6AF11DC89ED}" type="parTrans" cxnId="{937CCFC8-4AE9-4BE0-ADB2-BBEEE811DBF3}">
      <dgm:prSet/>
      <dgm:spPr/>
      <dgm:t>
        <a:bodyPr/>
        <a:lstStyle/>
        <a:p>
          <a:endParaRPr lang="en-US"/>
        </a:p>
      </dgm:t>
    </dgm:pt>
    <dgm:pt modelId="{5FADDB74-BB2B-4B88-99C5-23341E5B46B4}" type="sibTrans" cxnId="{937CCFC8-4AE9-4BE0-ADB2-BBEEE811DBF3}">
      <dgm:prSet/>
      <dgm:spPr/>
      <dgm:t>
        <a:bodyPr/>
        <a:lstStyle/>
        <a:p>
          <a:endParaRPr lang="en-US"/>
        </a:p>
      </dgm:t>
    </dgm:pt>
    <dgm:pt modelId="{D3C51052-3A98-40E7-9EF5-18A9B00C8D04}">
      <dgm:prSet phldrT="[Text]" custT="1"/>
      <dgm:spPr>
        <a:solidFill>
          <a:schemeClr val="accent5">
            <a:lumMod val="40000"/>
            <a:lumOff val="60000"/>
            <a:alpha val="90000"/>
          </a:schemeClr>
        </a:solidFill>
        <a:scene3d>
          <a:camera prst="orthographicFront"/>
          <a:lightRig rig="threePt" dir="t"/>
        </a:scene3d>
        <a:sp3d>
          <a:bevelT prst="convex"/>
        </a:sp3d>
      </dgm:spPr>
      <dgm:t>
        <a:bodyPr/>
        <a:lstStyle/>
        <a:p>
          <a:r>
            <a:rPr lang="mk-MK" sz="1400" dirty="0" smtClean="0"/>
            <a:t>Извршена е </a:t>
          </a:r>
          <a:r>
            <a:rPr lang="en-US" sz="1400" dirty="0" smtClean="0"/>
            <a:t>SWAT </a:t>
          </a:r>
          <a:r>
            <a:rPr lang="mk-MK" sz="1400" dirty="0" smtClean="0"/>
            <a:t>анализа на законската рамка</a:t>
          </a:r>
          <a:r>
            <a:rPr lang="en-US" sz="1400" dirty="0" smtClean="0"/>
            <a:t> </a:t>
          </a:r>
          <a:r>
            <a:rPr lang="mk-MK" sz="1400" dirty="0" smtClean="0"/>
            <a:t> и институционалните капацитети</a:t>
          </a:r>
          <a:endParaRPr lang="en-US" sz="1400" dirty="0"/>
        </a:p>
      </dgm:t>
    </dgm:pt>
    <dgm:pt modelId="{2DBBE8E9-1A6D-4CC0-B17B-4A8BA2BA188C}" type="parTrans" cxnId="{41D66821-6571-4FE3-A780-476977EACACB}">
      <dgm:prSet/>
      <dgm:spPr/>
      <dgm:t>
        <a:bodyPr/>
        <a:lstStyle/>
        <a:p>
          <a:endParaRPr lang="en-US"/>
        </a:p>
      </dgm:t>
    </dgm:pt>
    <dgm:pt modelId="{194DBE56-145C-498B-A783-F8699D95CEE8}" type="sibTrans" cxnId="{41D66821-6571-4FE3-A780-476977EACACB}">
      <dgm:prSet/>
      <dgm:spPr/>
      <dgm:t>
        <a:bodyPr/>
        <a:lstStyle/>
        <a:p>
          <a:endParaRPr lang="en-US"/>
        </a:p>
      </dgm:t>
    </dgm:pt>
    <dgm:pt modelId="{9AE31B66-BCA2-445E-A4FC-37985034AE82}" type="pres">
      <dgm:prSet presAssocID="{ECB3EA22-942B-4D96-AF85-238EB9A70A9D}" presName="Name0" presStyleCnt="0">
        <dgm:presLayoutVars>
          <dgm:dir/>
          <dgm:animLvl val="lvl"/>
          <dgm:resizeHandles val="exact"/>
        </dgm:presLayoutVars>
      </dgm:prSet>
      <dgm:spPr/>
      <dgm:t>
        <a:bodyPr/>
        <a:lstStyle/>
        <a:p>
          <a:endParaRPr lang="en-US"/>
        </a:p>
      </dgm:t>
    </dgm:pt>
    <dgm:pt modelId="{EB17775E-6A61-4406-8C67-69AEA9C4736B}" type="pres">
      <dgm:prSet presAssocID="{C5B668CB-F693-477E-9BB5-9BDF04D1461A}" presName="linNode" presStyleCnt="0"/>
      <dgm:spPr/>
    </dgm:pt>
    <dgm:pt modelId="{C6BC4186-9DE7-40EC-B261-3067B74F893E}" type="pres">
      <dgm:prSet presAssocID="{C5B668CB-F693-477E-9BB5-9BDF04D1461A}" presName="parentText" presStyleLbl="node1" presStyleIdx="0" presStyleCnt="4" custScaleX="74487" custLinFactNeighborX="241" custLinFactNeighborY="4289">
        <dgm:presLayoutVars>
          <dgm:chMax val="1"/>
          <dgm:bulletEnabled val="1"/>
        </dgm:presLayoutVars>
      </dgm:prSet>
      <dgm:spPr/>
      <dgm:t>
        <a:bodyPr/>
        <a:lstStyle/>
        <a:p>
          <a:endParaRPr lang="en-US"/>
        </a:p>
      </dgm:t>
    </dgm:pt>
    <dgm:pt modelId="{CD69D07B-529C-4872-8496-FA78AA8AC511}" type="pres">
      <dgm:prSet presAssocID="{C5B668CB-F693-477E-9BB5-9BDF04D1461A}" presName="descendantText" presStyleLbl="alignAccFollowNode1" presStyleIdx="0" presStyleCnt="4" custScaleX="111265" custScaleY="125648" custLinFactNeighborX="3997" custLinFactNeighborY="8014">
        <dgm:presLayoutVars>
          <dgm:bulletEnabled val="1"/>
        </dgm:presLayoutVars>
      </dgm:prSet>
      <dgm:spPr/>
      <dgm:t>
        <a:bodyPr/>
        <a:lstStyle/>
        <a:p>
          <a:endParaRPr lang="en-US"/>
        </a:p>
      </dgm:t>
    </dgm:pt>
    <dgm:pt modelId="{60AC2810-ABD7-4023-B73E-6C66687C6C02}" type="pres">
      <dgm:prSet presAssocID="{9C74B869-FA96-4E3E-99B2-9AE32A41A8C6}" presName="sp" presStyleCnt="0"/>
      <dgm:spPr/>
    </dgm:pt>
    <dgm:pt modelId="{FF3D38DE-ED01-4738-B17C-5620576DC216}" type="pres">
      <dgm:prSet presAssocID="{A764CD4D-B5F8-45A3-8F32-B87C39E2ADD6}" presName="linNode" presStyleCnt="0"/>
      <dgm:spPr/>
    </dgm:pt>
    <dgm:pt modelId="{E1731452-B9CF-4C5F-997B-F894EA438D29}" type="pres">
      <dgm:prSet presAssocID="{A764CD4D-B5F8-45A3-8F32-B87C39E2ADD6}" presName="parentText" presStyleLbl="node1" presStyleIdx="1" presStyleCnt="4" custScaleX="72892" custLinFactNeighborX="241" custLinFactNeighborY="4289">
        <dgm:presLayoutVars>
          <dgm:chMax val="1"/>
          <dgm:bulletEnabled val="1"/>
        </dgm:presLayoutVars>
      </dgm:prSet>
      <dgm:spPr/>
      <dgm:t>
        <a:bodyPr/>
        <a:lstStyle/>
        <a:p>
          <a:endParaRPr lang="en-US"/>
        </a:p>
      </dgm:t>
    </dgm:pt>
    <dgm:pt modelId="{EF1469A0-7493-4091-8832-F9EE335C0F7F}" type="pres">
      <dgm:prSet presAssocID="{A764CD4D-B5F8-45A3-8F32-B87C39E2ADD6}" presName="descendantText" presStyleLbl="alignAccFollowNode1" presStyleIdx="1" presStyleCnt="4" custScaleX="112083" custScaleY="122066" custLinFactNeighborX="4458" custLinFactNeighborY="3894">
        <dgm:presLayoutVars>
          <dgm:bulletEnabled val="1"/>
        </dgm:presLayoutVars>
      </dgm:prSet>
      <dgm:spPr/>
      <dgm:t>
        <a:bodyPr/>
        <a:lstStyle/>
        <a:p>
          <a:endParaRPr lang="en-US"/>
        </a:p>
      </dgm:t>
    </dgm:pt>
    <dgm:pt modelId="{83F7F440-487C-484B-AAAE-6128237D7297}" type="pres">
      <dgm:prSet presAssocID="{271BAD9F-CF6B-4937-94C6-B9FB43428344}" presName="sp" presStyleCnt="0"/>
      <dgm:spPr/>
    </dgm:pt>
    <dgm:pt modelId="{DA0A8D53-B8B0-4299-81B6-94643D8F3CA0}" type="pres">
      <dgm:prSet presAssocID="{60408AD7-C7EE-491B-BF19-4AC9EB8D69C1}" presName="linNode" presStyleCnt="0"/>
      <dgm:spPr/>
    </dgm:pt>
    <dgm:pt modelId="{C74308F9-5803-4451-B7C6-45D7CB308068}" type="pres">
      <dgm:prSet presAssocID="{60408AD7-C7EE-491B-BF19-4AC9EB8D69C1}" presName="parentText" presStyleLbl="node1" presStyleIdx="2" presStyleCnt="4" custScaleX="72359" custLinFactNeighborX="241" custLinFactNeighborY="2686">
        <dgm:presLayoutVars>
          <dgm:chMax val="1"/>
          <dgm:bulletEnabled val="1"/>
        </dgm:presLayoutVars>
      </dgm:prSet>
      <dgm:spPr/>
      <dgm:t>
        <a:bodyPr/>
        <a:lstStyle/>
        <a:p>
          <a:endParaRPr lang="en-US"/>
        </a:p>
      </dgm:t>
    </dgm:pt>
    <dgm:pt modelId="{CC0156F5-3EDB-42A9-8473-E9542D38A62E}" type="pres">
      <dgm:prSet presAssocID="{60408AD7-C7EE-491B-BF19-4AC9EB8D69C1}" presName="descendantText" presStyleLbl="alignAccFollowNode1" presStyleIdx="2" presStyleCnt="4" custScaleX="112818" custLinFactNeighborX="2427" custLinFactNeighborY="-1962">
        <dgm:presLayoutVars>
          <dgm:bulletEnabled val="1"/>
        </dgm:presLayoutVars>
      </dgm:prSet>
      <dgm:spPr/>
      <dgm:t>
        <a:bodyPr/>
        <a:lstStyle/>
        <a:p>
          <a:endParaRPr lang="en-US"/>
        </a:p>
      </dgm:t>
    </dgm:pt>
    <dgm:pt modelId="{D8894D9B-4DCD-4B27-89EE-C849751CC415}" type="pres">
      <dgm:prSet presAssocID="{2460715C-C08E-4058-A79F-43462C246731}" presName="sp" presStyleCnt="0"/>
      <dgm:spPr/>
    </dgm:pt>
    <dgm:pt modelId="{2B6D9404-BE18-40A0-B93B-8417A39B01D0}" type="pres">
      <dgm:prSet presAssocID="{2DE9B582-E01B-4577-BE3C-7C749ED7A5F7}" presName="linNode" presStyleCnt="0"/>
      <dgm:spPr/>
    </dgm:pt>
    <dgm:pt modelId="{35AD1CC5-353A-445F-A537-34315E579CFD}" type="pres">
      <dgm:prSet presAssocID="{2DE9B582-E01B-4577-BE3C-7C749ED7A5F7}" presName="parentText" presStyleLbl="node1" presStyleIdx="3" presStyleCnt="4" custScaleX="70943" custLinFactNeighborX="-1764" custLinFactNeighborY="4289">
        <dgm:presLayoutVars>
          <dgm:chMax val="1"/>
          <dgm:bulletEnabled val="1"/>
        </dgm:presLayoutVars>
      </dgm:prSet>
      <dgm:spPr/>
      <dgm:t>
        <a:bodyPr/>
        <a:lstStyle/>
        <a:p>
          <a:endParaRPr lang="en-US"/>
        </a:p>
      </dgm:t>
    </dgm:pt>
    <dgm:pt modelId="{AD5D039C-069B-4A6A-96DA-F88C4DDEB56C}" type="pres">
      <dgm:prSet presAssocID="{2DE9B582-E01B-4577-BE3C-7C749ED7A5F7}" presName="descendantText" presStyleLbl="alignAccFollowNode1" presStyleIdx="3" presStyleCnt="4" custScaleX="114080" custScaleY="101049" custLinFactNeighborX="1279" custLinFactNeighborY="-3442">
        <dgm:presLayoutVars>
          <dgm:bulletEnabled val="1"/>
        </dgm:presLayoutVars>
      </dgm:prSet>
      <dgm:spPr/>
      <dgm:t>
        <a:bodyPr/>
        <a:lstStyle/>
        <a:p>
          <a:endParaRPr lang="en-US"/>
        </a:p>
      </dgm:t>
    </dgm:pt>
  </dgm:ptLst>
  <dgm:cxnLst>
    <dgm:cxn modelId="{D9156024-ED0D-4819-93C4-93E1F5CCDC1E}" type="presOf" srcId="{67E0588F-981F-4075-8AA7-BF8B77BE0BC0}" destId="{CC0156F5-3EDB-42A9-8473-E9542D38A62E}" srcOrd="0" destOrd="1" presId="urn:microsoft.com/office/officeart/2005/8/layout/vList5"/>
    <dgm:cxn modelId="{F31F8614-E861-496E-91A4-A276556B7511}" type="presOf" srcId="{42A82871-81DC-4274-A04D-6616FD9F33CB}" destId="{CC0156F5-3EDB-42A9-8473-E9542D38A62E}" srcOrd="0" destOrd="0" presId="urn:microsoft.com/office/officeart/2005/8/layout/vList5"/>
    <dgm:cxn modelId="{45613F47-C5FE-45F4-99CC-61F503A48BB3}" srcId="{60408AD7-C7EE-491B-BF19-4AC9EB8D69C1}" destId="{42A82871-81DC-4274-A04D-6616FD9F33CB}" srcOrd="0" destOrd="0" parTransId="{94DF48DA-A9A3-4E77-8854-D11564E99E14}" sibTransId="{5E67B3D4-06BB-4B6F-8B26-FF3ED7C0F5E6}"/>
    <dgm:cxn modelId="{5AB7F861-D166-47EC-B5CA-59692B30B060}" srcId="{2DE9B582-E01B-4577-BE3C-7C749ED7A5F7}" destId="{5D6BA857-2588-4F12-8BA1-9A7001948042}" srcOrd="2" destOrd="0" parTransId="{0C4F5776-82CE-4F01-BE91-C8D3B73F0691}" sibTransId="{A9130009-8FC2-47A0-89DA-62BF268812EA}"/>
    <dgm:cxn modelId="{8DE7A950-9A0D-481B-A923-EE5108146B52}" srcId="{A764CD4D-B5F8-45A3-8F32-B87C39E2ADD6}" destId="{9F500CDA-FCE7-465C-A373-20E633B7BB83}" srcOrd="1" destOrd="0" parTransId="{0A6A91B4-E8FC-4965-880C-5501ED454E1A}" sibTransId="{9AEF9257-B1CB-4C3B-8552-C5FF0424905D}"/>
    <dgm:cxn modelId="{586B7C5A-17F9-4370-A290-002FEF76DC88}" srcId="{2DE9B582-E01B-4577-BE3C-7C749ED7A5F7}" destId="{1CE8C244-E48D-49D3-8E20-F6D1F50C0C1B}" srcOrd="0" destOrd="0" parTransId="{5CB9F3C4-AD7C-45F9-B4B8-0D591268E968}" sibTransId="{6867E5D2-DC8C-4049-8EBB-64618F84EB2D}"/>
    <dgm:cxn modelId="{8455E828-1303-41D5-85B4-C68208FAC2DA}" type="presOf" srcId="{5D6BA857-2588-4F12-8BA1-9A7001948042}" destId="{AD5D039C-069B-4A6A-96DA-F88C4DDEB56C}" srcOrd="0" destOrd="2" presId="urn:microsoft.com/office/officeart/2005/8/layout/vList5"/>
    <dgm:cxn modelId="{DD837677-BE5C-41A3-9D51-ADC47A0D0F22}" srcId="{ECB3EA22-942B-4D96-AF85-238EB9A70A9D}" destId="{60408AD7-C7EE-491B-BF19-4AC9EB8D69C1}" srcOrd="2" destOrd="0" parTransId="{B3FA83AC-C6BE-4C96-9D68-0520C4C4CABD}" sibTransId="{2460715C-C08E-4058-A79F-43462C246731}"/>
    <dgm:cxn modelId="{C5147C03-5980-4BCF-A23F-48DF0DF4FD6A}" type="presOf" srcId="{2DE9B582-E01B-4577-BE3C-7C749ED7A5F7}" destId="{35AD1CC5-353A-445F-A537-34315E579CFD}" srcOrd="0" destOrd="0" presId="urn:microsoft.com/office/officeart/2005/8/layout/vList5"/>
    <dgm:cxn modelId="{A3CD7A0B-E452-4DD6-9DED-62DC875C0D7A}" type="presOf" srcId="{4F08D660-34F4-42EE-88CB-33A3356DC383}" destId="{EF1469A0-7493-4091-8832-F9EE335C0F7F}" srcOrd="0" destOrd="0" presId="urn:microsoft.com/office/officeart/2005/8/layout/vList5"/>
    <dgm:cxn modelId="{F7F4F476-DF1E-43FB-AC24-ECBC8DDDF9D3}" type="presOf" srcId="{4143BAAA-66B9-444D-8E16-F9E6181E4797}" destId="{CD69D07B-529C-4872-8496-FA78AA8AC511}" srcOrd="0" destOrd="0" presId="urn:microsoft.com/office/officeart/2005/8/layout/vList5"/>
    <dgm:cxn modelId="{9882BA2E-05D0-4A02-93DA-B164689EE7E2}" srcId="{60408AD7-C7EE-491B-BF19-4AC9EB8D69C1}" destId="{67E0588F-981F-4075-8AA7-BF8B77BE0BC0}" srcOrd="1" destOrd="0" parTransId="{AFE6572A-3960-4612-999C-035F11B18392}" sibTransId="{6DD66471-1A62-4849-BD3D-3B83C2D6BF59}"/>
    <dgm:cxn modelId="{DBBFA53E-5427-4E2A-8CDB-DE5E7C47D9BE}" srcId="{C5B668CB-F693-477E-9BB5-9BDF04D1461A}" destId="{4143BAAA-66B9-444D-8E16-F9E6181E4797}" srcOrd="0" destOrd="0" parTransId="{34DA17BF-3DB5-42DD-A40A-F545E90BFEA5}" sibTransId="{DA2331B9-1A70-437C-8BEE-C34E92694423}"/>
    <dgm:cxn modelId="{6D1BBD99-7E16-45F4-A5C2-408BB311C8CD}" type="presOf" srcId="{043D0F6E-F1B6-4779-A635-7D36030DA7C8}" destId="{AD5D039C-069B-4A6A-96DA-F88C4DDEB56C}" srcOrd="0" destOrd="1" presId="urn:microsoft.com/office/officeart/2005/8/layout/vList5"/>
    <dgm:cxn modelId="{A324D983-ADD7-4F08-9AC6-B07EE55F829B}" type="presOf" srcId="{9F500CDA-FCE7-465C-A373-20E633B7BB83}" destId="{EF1469A0-7493-4091-8832-F9EE335C0F7F}" srcOrd="0" destOrd="1" presId="urn:microsoft.com/office/officeart/2005/8/layout/vList5"/>
    <dgm:cxn modelId="{61BCB46D-CD90-4EF0-AAD9-7C247E466BD8}" srcId="{A764CD4D-B5F8-45A3-8F32-B87C39E2ADD6}" destId="{9748CA49-28F7-4C18-99B0-91BD3B6E5C38}" srcOrd="2" destOrd="0" parTransId="{A7D3FB91-DB7A-43FC-8241-4AE3172C78C8}" sibTransId="{F98101AB-D40F-4563-915A-58776A57A727}"/>
    <dgm:cxn modelId="{BA813F9D-5AC5-4C4D-907D-76F52794BDE7}" srcId="{A764CD4D-B5F8-45A3-8F32-B87C39E2ADD6}" destId="{4F08D660-34F4-42EE-88CB-33A3356DC383}" srcOrd="0" destOrd="0" parTransId="{F9041E5D-E1BC-496F-8C0B-D315B8108445}" sibTransId="{9FAB68B8-C2F9-470D-9147-9A13E2E1140A}"/>
    <dgm:cxn modelId="{691191D9-9F31-4BAA-B067-61BA29061A3D}" type="presOf" srcId="{F92ABEAD-A920-4220-A621-C7D98CFE59CC}" destId="{AD5D039C-069B-4A6A-96DA-F88C4DDEB56C}" srcOrd="0" destOrd="3" presId="urn:microsoft.com/office/officeart/2005/8/layout/vList5"/>
    <dgm:cxn modelId="{E299958B-36A2-4808-8192-CE1C0F252A61}" type="presOf" srcId="{1CE8C244-E48D-49D3-8E20-F6D1F50C0C1B}" destId="{AD5D039C-069B-4A6A-96DA-F88C4DDEB56C}" srcOrd="0" destOrd="0" presId="urn:microsoft.com/office/officeart/2005/8/layout/vList5"/>
    <dgm:cxn modelId="{30FC4BD1-7528-445E-9BF7-C3C1C27B187C}" srcId="{2DE9B582-E01B-4577-BE3C-7C749ED7A5F7}" destId="{60AB8790-B88C-4E64-B492-D2C7B13BFA36}" srcOrd="4" destOrd="0" parTransId="{98803606-7FC6-473D-837F-753D4E2C1574}" sibTransId="{99B5DA56-BB37-4C2E-9282-68D18809B6CB}"/>
    <dgm:cxn modelId="{32036FAC-C1C2-49D1-8F76-2EFB797F33E8}" srcId="{ECB3EA22-942B-4D96-AF85-238EB9A70A9D}" destId="{C5B668CB-F693-477E-9BB5-9BDF04D1461A}" srcOrd="0" destOrd="0" parTransId="{30A446BF-AF8D-48DF-AA93-6C3FD93CFE59}" sibTransId="{9C74B869-FA96-4E3E-99B2-9AE32A41A8C6}"/>
    <dgm:cxn modelId="{FE66DC3A-0345-44AC-850F-DC1438616664}" srcId="{ECB3EA22-942B-4D96-AF85-238EB9A70A9D}" destId="{2DE9B582-E01B-4577-BE3C-7C749ED7A5F7}" srcOrd="3" destOrd="0" parTransId="{8ECFE8E8-0BA9-446E-932C-DCD1F4B65FE7}" sibTransId="{F3CC417E-1810-43D5-9B07-D43558979797}"/>
    <dgm:cxn modelId="{C42874DE-0B78-4A07-98DA-C3A656FD2013}" srcId="{C5B668CB-F693-477E-9BB5-9BDF04D1461A}" destId="{1124F442-9E8F-4F8F-9ED3-A4953722AB92}" srcOrd="1" destOrd="0" parTransId="{49BFE6CC-C3A0-4908-9CAC-B9D498337FDF}" sibTransId="{8C698B13-0499-467C-9E8C-49BA7DD113F3}"/>
    <dgm:cxn modelId="{00C0015D-DC8F-490D-AB0D-BB8965AA0450}" type="presOf" srcId="{60408AD7-C7EE-491B-BF19-4AC9EB8D69C1}" destId="{C74308F9-5803-4451-B7C6-45D7CB308068}" srcOrd="0" destOrd="0" presId="urn:microsoft.com/office/officeart/2005/8/layout/vList5"/>
    <dgm:cxn modelId="{3A78C42D-9FB7-4601-8A2A-F7AAB27BD074}" type="presOf" srcId="{60AB8790-B88C-4E64-B492-D2C7B13BFA36}" destId="{AD5D039C-069B-4A6A-96DA-F88C4DDEB56C}" srcOrd="0" destOrd="4" presId="urn:microsoft.com/office/officeart/2005/8/layout/vList5"/>
    <dgm:cxn modelId="{4A5D2DA7-CA2A-4C91-BC25-2C311412BDA0}" srcId="{ECB3EA22-942B-4D96-AF85-238EB9A70A9D}" destId="{A764CD4D-B5F8-45A3-8F32-B87C39E2ADD6}" srcOrd="1" destOrd="0" parTransId="{3BE1A7BE-072D-41D1-9344-95D875EE334B}" sibTransId="{271BAD9F-CF6B-4937-94C6-B9FB43428344}"/>
    <dgm:cxn modelId="{41D66821-6571-4FE3-A780-476977EACACB}" srcId="{A764CD4D-B5F8-45A3-8F32-B87C39E2ADD6}" destId="{D3C51052-3A98-40E7-9EF5-18A9B00C8D04}" srcOrd="3" destOrd="0" parTransId="{2DBBE8E9-1A6D-4CC0-B17B-4A8BA2BA188C}" sibTransId="{194DBE56-145C-498B-A783-F8699D95CEE8}"/>
    <dgm:cxn modelId="{0237B203-0145-47E3-9267-653F49AB1154}" type="presOf" srcId="{9748CA49-28F7-4C18-99B0-91BD3B6E5C38}" destId="{EF1469A0-7493-4091-8832-F9EE335C0F7F}" srcOrd="0" destOrd="2" presId="urn:microsoft.com/office/officeart/2005/8/layout/vList5"/>
    <dgm:cxn modelId="{41E344D6-F1FD-4D8E-8464-AF5510F2617B}" type="presOf" srcId="{1124F442-9E8F-4F8F-9ED3-A4953722AB92}" destId="{CD69D07B-529C-4872-8496-FA78AA8AC511}" srcOrd="0" destOrd="1" presId="urn:microsoft.com/office/officeart/2005/8/layout/vList5"/>
    <dgm:cxn modelId="{8573F9EF-AB33-421E-9C2B-8106733CC55C}" type="presOf" srcId="{C5B668CB-F693-477E-9BB5-9BDF04D1461A}" destId="{C6BC4186-9DE7-40EC-B261-3067B74F893E}" srcOrd="0" destOrd="0" presId="urn:microsoft.com/office/officeart/2005/8/layout/vList5"/>
    <dgm:cxn modelId="{24057E08-EF2F-4CD3-910E-585D11155858}" type="presOf" srcId="{A764CD4D-B5F8-45A3-8F32-B87C39E2ADD6}" destId="{E1731452-B9CF-4C5F-997B-F894EA438D29}" srcOrd="0" destOrd="0" presId="urn:microsoft.com/office/officeart/2005/8/layout/vList5"/>
    <dgm:cxn modelId="{937CCFC8-4AE9-4BE0-ADB2-BBEEE811DBF3}" srcId="{2DE9B582-E01B-4577-BE3C-7C749ED7A5F7}" destId="{F92ABEAD-A920-4220-A621-C7D98CFE59CC}" srcOrd="3" destOrd="0" parTransId="{1448C555-25C4-4FFB-987E-C6AF11DC89ED}" sibTransId="{5FADDB74-BB2B-4B88-99C5-23341E5B46B4}"/>
    <dgm:cxn modelId="{8CBF7941-740A-4462-B11B-E2E0EA06DFCF}" srcId="{2DE9B582-E01B-4577-BE3C-7C749ED7A5F7}" destId="{043D0F6E-F1B6-4779-A635-7D36030DA7C8}" srcOrd="1" destOrd="0" parTransId="{E0E968FF-9793-4FBD-B2DB-9CDC0821B528}" sibTransId="{6F7146D4-87A7-4E6B-BB11-C96D55FDC411}"/>
    <dgm:cxn modelId="{713F32F3-6F4A-4140-93F2-6ABC4B0AD96F}" type="presOf" srcId="{ECB3EA22-942B-4D96-AF85-238EB9A70A9D}" destId="{9AE31B66-BCA2-445E-A4FC-37985034AE82}" srcOrd="0" destOrd="0" presId="urn:microsoft.com/office/officeart/2005/8/layout/vList5"/>
    <dgm:cxn modelId="{890829E1-D6BB-420F-BB5F-4B0B9EF5331E}" type="presOf" srcId="{D3C51052-3A98-40E7-9EF5-18A9B00C8D04}" destId="{EF1469A0-7493-4091-8832-F9EE335C0F7F}" srcOrd="0" destOrd="3" presId="urn:microsoft.com/office/officeart/2005/8/layout/vList5"/>
    <dgm:cxn modelId="{D1C84425-8076-4263-BA9D-066637A9BAAE}" type="presParOf" srcId="{9AE31B66-BCA2-445E-A4FC-37985034AE82}" destId="{EB17775E-6A61-4406-8C67-69AEA9C4736B}" srcOrd="0" destOrd="0" presId="urn:microsoft.com/office/officeart/2005/8/layout/vList5"/>
    <dgm:cxn modelId="{F84F4666-9E35-49C4-8486-F049DE166019}" type="presParOf" srcId="{EB17775E-6A61-4406-8C67-69AEA9C4736B}" destId="{C6BC4186-9DE7-40EC-B261-3067B74F893E}" srcOrd="0" destOrd="0" presId="urn:microsoft.com/office/officeart/2005/8/layout/vList5"/>
    <dgm:cxn modelId="{A8400324-6FCC-4DAB-8C8A-12B13865AA71}" type="presParOf" srcId="{EB17775E-6A61-4406-8C67-69AEA9C4736B}" destId="{CD69D07B-529C-4872-8496-FA78AA8AC511}" srcOrd="1" destOrd="0" presId="urn:microsoft.com/office/officeart/2005/8/layout/vList5"/>
    <dgm:cxn modelId="{F85696B1-202F-4D63-81BA-71537424FAC2}" type="presParOf" srcId="{9AE31B66-BCA2-445E-A4FC-37985034AE82}" destId="{60AC2810-ABD7-4023-B73E-6C66687C6C02}" srcOrd="1" destOrd="0" presId="urn:microsoft.com/office/officeart/2005/8/layout/vList5"/>
    <dgm:cxn modelId="{B63377A7-F359-4AC9-8242-51CF868750D4}" type="presParOf" srcId="{9AE31B66-BCA2-445E-A4FC-37985034AE82}" destId="{FF3D38DE-ED01-4738-B17C-5620576DC216}" srcOrd="2" destOrd="0" presId="urn:microsoft.com/office/officeart/2005/8/layout/vList5"/>
    <dgm:cxn modelId="{EA1D9B0A-FB3F-4A17-833E-E8CBB568AFCB}" type="presParOf" srcId="{FF3D38DE-ED01-4738-B17C-5620576DC216}" destId="{E1731452-B9CF-4C5F-997B-F894EA438D29}" srcOrd="0" destOrd="0" presId="urn:microsoft.com/office/officeart/2005/8/layout/vList5"/>
    <dgm:cxn modelId="{001B987B-B0BC-4917-B90C-ADF042AB5AD9}" type="presParOf" srcId="{FF3D38DE-ED01-4738-B17C-5620576DC216}" destId="{EF1469A0-7493-4091-8832-F9EE335C0F7F}" srcOrd="1" destOrd="0" presId="urn:microsoft.com/office/officeart/2005/8/layout/vList5"/>
    <dgm:cxn modelId="{B51A8908-3397-4DDF-A435-11A13AADB80F}" type="presParOf" srcId="{9AE31B66-BCA2-445E-A4FC-37985034AE82}" destId="{83F7F440-487C-484B-AAAE-6128237D7297}" srcOrd="3" destOrd="0" presId="urn:microsoft.com/office/officeart/2005/8/layout/vList5"/>
    <dgm:cxn modelId="{27E96A78-F561-499B-9F95-DA9E9AB01E64}" type="presParOf" srcId="{9AE31B66-BCA2-445E-A4FC-37985034AE82}" destId="{DA0A8D53-B8B0-4299-81B6-94643D8F3CA0}" srcOrd="4" destOrd="0" presId="urn:microsoft.com/office/officeart/2005/8/layout/vList5"/>
    <dgm:cxn modelId="{E41EF20E-E0D4-47AC-AF8C-DCD209FD355F}" type="presParOf" srcId="{DA0A8D53-B8B0-4299-81B6-94643D8F3CA0}" destId="{C74308F9-5803-4451-B7C6-45D7CB308068}" srcOrd="0" destOrd="0" presId="urn:microsoft.com/office/officeart/2005/8/layout/vList5"/>
    <dgm:cxn modelId="{F2B6A493-A37A-44BE-B613-1F82FA8FBA94}" type="presParOf" srcId="{DA0A8D53-B8B0-4299-81B6-94643D8F3CA0}" destId="{CC0156F5-3EDB-42A9-8473-E9542D38A62E}" srcOrd="1" destOrd="0" presId="urn:microsoft.com/office/officeart/2005/8/layout/vList5"/>
    <dgm:cxn modelId="{DC938C60-B44E-46B7-BB28-D32DA6988616}" type="presParOf" srcId="{9AE31B66-BCA2-445E-A4FC-37985034AE82}" destId="{D8894D9B-4DCD-4B27-89EE-C849751CC415}" srcOrd="5" destOrd="0" presId="urn:microsoft.com/office/officeart/2005/8/layout/vList5"/>
    <dgm:cxn modelId="{ECDA54C8-8D2B-416D-9E29-26D550DDBB55}" type="presParOf" srcId="{9AE31B66-BCA2-445E-A4FC-37985034AE82}" destId="{2B6D9404-BE18-40A0-B93B-8417A39B01D0}" srcOrd="6" destOrd="0" presId="urn:microsoft.com/office/officeart/2005/8/layout/vList5"/>
    <dgm:cxn modelId="{68A625A5-D915-4E15-98E0-382D0CB0B431}" type="presParOf" srcId="{2B6D9404-BE18-40A0-B93B-8417A39B01D0}" destId="{35AD1CC5-353A-445F-A537-34315E579CFD}" srcOrd="0" destOrd="0" presId="urn:microsoft.com/office/officeart/2005/8/layout/vList5"/>
    <dgm:cxn modelId="{466E9FEB-74C6-4122-8E31-3FAF872469BF}" type="presParOf" srcId="{2B6D9404-BE18-40A0-B93B-8417A39B01D0}" destId="{AD5D039C-069B-4A6A-96DA-F88C4DDEB56C}" srcOrd="1" destOrd="0" presId="urn:microsoft.com/office/officeart/2005/8/layout/vList5"/>
  </dgm:cxnLst>
  <dgm:bg/>
  <dgm:whole/>
  <dgm:extLst>
    <a:ext uri="http://schemas.microsoft.com/office/drawing/2008/diagram">
      <dsp:dataModelExt xmlns:dsp="http://schemas.microsoft.com/office/drawing/2008/diagram" relId="rId8" minVer="http://schemas.openxmlformats.org/drawingml/2006/diagram"/>
    </a:ext>
    <a:ext uri="{C62137D5-CB1D-491B-B009-E17868A290BF}">
      <dgm14:recolorImg xmlns:dgm14="http://schemas.microsoft.com/office/drawing/2010/diagram" val="1"/>
    </a:ext>
  </dgm:extLst>
</dgm:dataModel>
</file>

<file path=ppt/diagrams/data4.xml><?xml version="1.0" encoding="utf-8"?>
<dgm:dataModel xmlns:dgm="http://schemas.openxmlformats.org/drawingml/2006/diagram" xmlns:a="http://schemas.openxmlformats.org/drawingml/2006/main">
  <dgm:ptLst>
    <dgm:pt modelId="{ECB3EA22-942B-4D96-AF85-238EB9A70A9D}"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C5B668CB-F693-477E-9BB5-9BDF04D1461A}">
      <dgm:prSet phldrT="[Text]"/>
      <dgm:spPr>
        <a:solidFill>
          <a:schemeClr val="accent6">
            <a:lumMod val="75000"/>
          </a:schemeClr>
        </a:solidFill>
        <a:scene3d>
          <a:camera prst="orthographicFront"/>
          <a:lightRig rig="threePt" dir="t"/>
        </a:scene3d>
        <a:sp3d prstMaterial="metal">
          <a:bevelT prst="convex"/>
          <a:bevelB prst="angle"/>
        </a:sp3d>
      </dgm:spPr>
      <dgm:t>
        <a:bodyPr/>
        <a:lstStyle/>
        <a:p>
          <a:r>
            <a:rPr lang="mk-MK" b="1" dirty="0" smtClean="0"/>
            <a:t>Повекекратна корист</a:t>
          </a:r>
          <a:endParaRPr lang="en-US" b="1" dirty="0"/>
        </a:p>
      </dgm:t>
    </dgm:pt>
    <dgm:pt modelId="{30A446BF-AF8D-48DF-AA93-6C3FD93CFE59}" type="parTrans" cxnId="{32036FAC-C1C2-49D1-8F76-2EFB797F33E8}">
      <dgm:prSet/>
      <dgm:spPr/>
      <dgm:t>
        <a:bodyPr/>
        <a:lstStyle/>
        <a:p>
          <a:endParaRPr lang="en-US"/>
        </a:p>
      </dgm:t>
    </dgm:pt>
    <dgm:pt modelId="{9C74B869-FA96-4E3E-99B2-9AE32A41A8C6}" type="sibTrans" cxnId="{32036FAC-C1C2-49D1-8F76-2EFB797F33E8}">
      <dgm:prSet/>
      <dgm:spPr/>
      <dgm:t>
        <a:bodyPr/>
        <a:lstStyle/>
        <a:p>
          <a:endParaRPr lang="en-US"/>
        </a:p>
      </dgm:t>
    </dgm:pt>
    <dgm:pt modelId="{4143BAAA-66B9-444D-8E16-F9E6181E4797}">
      <dgm:prSet phldrT="[Text]" custT="1"/>
      <dgm:spPr>
        <a:solidFill>
          <a:schemeClr val="bg1"/>
        </a:solidFill>
        <a:scene3d>
          <a:camera prst="orthographicFront"/>
          <a:lightRig rig="threePt" dir="t"/>
        </a:scene3d>
        <a:sp3d>
          <a:bevelT prst="convex"/>
        </a:sp3d>
      </dgm:spPr>
      <dgm:t>
        <a:bodyPr/>
        <a:lstStyle/>
        <a:p>
          <a:r>
            <a:rPr lang="mk-MK" sz="1500" dirty="0" smtClean="0"/>
            <a:t>Промоција на одржлива употребана ресурсит</a:t>
          </a:r>
          <a:r>
            <a:rPr lang="en-US" sz="1500" dirty="0" smtClean="0"/>
            <a:t>e,</a:t>
          </a:r>
          <a:endParaRPr lang="en-US" sz="1500" dirty="0"/>
        </a:p>
      </dgm:t>
    </dgm:pt>
    <dgm:pt modelId="{34DA17BF-3DB5-42DD-A40A-F545E90BFEA5}" type="parTrans" cxnId="{DBBFA53E-5427-4E2A-8CDB-DE5E7C47D9BE}">
      <dgm:prSet/>
      <dgm:spPr/>
      <dgm:t>
        <a:bodyPr/>
        <a:lstStyle/>
        <a:p>
          <a:endParaRPr lang="en-US"/>
        </a:p>
      </dgm:t>
    </dgm:pt>
    <dgm:pt modelId="{DA2331B9-1A70-437C-8BEE-C34E92694423}" type="sibTrans" cxnId="{DBBFA53E-5427-4E2A-8CDB-DE5E7C47D9BE}">
      <dgm:prSet/>
      <dgm:spPr/>
      <dgm:t>
        <a:bodyPr/>
        <a:lstStyle/>
        <a:p>
          <a:endParaRPr lang="en-US"/>
        </a:p>
      </dgm:t>
    </dgm:pt>
    <dgm:pt modelId="{A764CD4D-B5F8-45A3-8F32-B87C39E2ADD6}">
      <dgm:prSet phldrT="[Text]"/>
      <dgm:spPr>
        <a:solidFill>
          <a:schemeClr val="accent3">
            <a:lumMod val="75000"/>
          </a:schemeClr>
        </a:solidFill>
        <a:scene3d>
          <a:camera prst="orthographicFront"/>
          <a:lightRig rig="threePt" dir="t"/>
        </a:scene3d>
        <a:sp3d>
          <a:bevelT prst="convex"/>
        </a:sp3d>
      </dgm:spPr>
      <dgm:t>
        <a:bodyPr/>
        <a:lstStyle/>
        <a:p>
          <a:r>
            <a:rPr lang="mk-MK" dirty="0" smtClean="0"/>
            <a:t>Зајакнување на кохенетноста на политиките</a:t>
          </a:r>
          <a:endParaRPr lang="en-US" dirty="0"/>
        </a:p>
      </dgm:t>
    </dgm:pt>
    <dgm:pt modelId="{3BE1A7BE-072D-41D1-9344-95D875EE334B}" type="parTrans" cxnId="{4A5D2DA7-CA2A-4C91-BC25-2C311412BDA0}">
      <dgm:prSet/>
      <dgm:spPr/>
      <dgm:t>
        <a:bodyPr/>
        <a:lstStyle/>
        <a:p>
          <a:endParaRPr lang="en-US"/>
        </a:p>
      </dgm:t>
    </dgm:pt>
    <dgm:pt modelId="{271BAD9F-CF6B-4937-94C6-B9FB43428344}" type="sibTrans" cxnId="{4A5D2DA7-CA2A-4C91-BC25-2C311412BDA0}">
      <dgm:prSet/>
      <dgm:spPr/>
      <dgm:t>
        <a:bodyPr/>
        <a:lstStyle/>
        <a:p>
          <a:endParaRPr lang="en-US"/>
        </a:p>
      </dgm:t>
    </dgm:pt>
    <dgm:pt modelId="{4F08D660-34F4-42EE-88CB-33A3356DC383}">
      <dgm:prSet phldrT="[Text]" custT="1"/>
      <dgm:spPr>
        <a:solidFill>
          <a:schemeClr val="bg1"/>
        </a:solidFill>
        <a:scene3d>
          <a:camera prst="orthographicFront"/>
          <a:lightRig rig="threePt" dir="t"/>
        </a:scene3d>
        <a:sp3d>
          <a:bevelT prst="convex"/>
        </a:sp3d>
      </dgm:spPr>
      <dgm:t>
        <a:bodyPr/>
        <a:lstStyle/>
        <a:p>
          <a:r>
            <a:rPr lang="mk-MK" sz="1500" dirty="0" smtClean="0"/>
            <a:t>Се јакне соработката и учеството на сите клучни заинтересирани страни,</a:t>
          </a:r>
          <a:endParaRPr lang="en-US" sz="1500" dirty="0"/>
        </a:p>
      </dgm:t>
    </dgm:pt>
    <dgm:pt modelId="{F9041E5D-E1BC-496F-8C0B-D315B8108445}" type="parTrans" cxnId="{BA813F9D-5AC5-4C4D-907D-76F52794BDE7}">
      <dgm:prSet/>
      <dgm:spPr/>
      <dgm:t>
        <a:bodyPr/>
        <a:lstStyle/>
        <a:p>
          <a:endParaRPr lang="en-US"/>
        </a:p>
      </dgm:t>
    </dgm:pt>
    <dgm:pt modelId="{9FAB68B8-C2F9-470D-9147-9A13E2E1140A}" type="sibTrans" cxnId="{BA813F9D-5AC5-4C4D-907D-76F52794BDE7}">
      <dgm:prSet/>
      <dgm:spPr/>
      <dgm:t>
        <a:bodyPr/>
        <a:lstStyle/>
        <a:p>
          <a:endParaRPr lang="en-US"/>
        </a:p>
      </dgm:t>
    </dgm:pt>
    <dgm:pt modelId="{60408AD7-C7EE-491B-BF19-4AC9EB8D69C1}">
      <dgm:prSet phldrT="[Text]"/>
      <dgm:spPr>
        <a:solidFill>
          <a:srgbClr val="FFC000"/>
        </a:solidFill>
        <a:scene3d>
          <a:camera prst="orthographicFront"/>
          <a:lightRig rig="threePt" dir="t"/>
        </a:scene3d>
        <a:sp3d>
          <a:bevelT prst="convex"/>
        </a:sp3d>
      </dgm:spPr>
      <dgm:t>
        <a:bodyPr/>
        <a:lstStyle/>
        <a:p>
          <a:r>
            <a:rPr lang="mk-MK" dirty="0" smtClean="0"/>
            <a:t>Унапредување на климатските акции</a:t>
          </a:r>
          <a:endParaRPr lang="en-US" dirty="0"/>
        </a:p>
      </dgm:t>
    </dgm:pt>
    <dgm:pt modelId="{B3FA83AC-C6BE-4C96-9D68-0520C4C4CABD}" type="parTrans" cxnId="{DD837677-BE5C-41A3-9D51-ADC47A0D0F22}">
      <dgm:prSet/>
      <dgm:spPr/>
      <dgm:t>
        <a:bodyPr/>
        <a:lstStyle/>
        <a:p>
          <a:endParaRPr lang="en-US"/>
        </a:p>
      </dgm:t>
    </dgm:pt>
    <dgm:pt modelId="{2460715C-C08E-4058-A79F-43462C246731}" type="sibTrans" cxnId="{DD837677-BE5C-41A3-9D51-ADC47A0D0F22}">
      <dgm:prSet/>
      <dgm:spPr/>
      <dgm:t>
        <a:bodyPr/>
        <a:lstStyle/>
        <a:p>
          <a:endParaRPr lang="en-US"/>
        </a:p>
      </dgm:t>
    </dgm:pt>
    <dgm:pt modelId="{42A82871-81DC-4274-A04D-6616FD9F33CB}">
      <dgm:prSet phldrT="[Text]" custT="1"/>
      <dgm:spPr>
        <a:solidFill>
          <a:schemeClr val="bg1"/>
        </a:solidFill>
        <a:scene3d>
          <a:camera prst="orthographicFront"/>
          <a:lightRig rig="threePt" dir="t"/>
        </a:scene3d>
        <a:sp3d>
          <a:bevelT prst="convex"/>
        </a:sp3d>
      </dgm:spPr>
      <dgm:t>
        <a:bodyPr/>
        <a:lstStyle/>
        <a:p>
          <a:r>
            <a:rPr lang="mk-MK" sz="1500" dirty="0" smtClean="0"/>
            <a:t>ДЗП за зголемување на отпорноста на почвата кон климатските промени,</a:t>
          </a:r>
          <a:endParaRPr lang="en-US" sz="1500" dirty="0"/>
        </a:p>
      </dgm:t>
    </dgm:pt>
    <dgm:pt modelId="{94DF48DA-A9A3-4E77-8854-D11564E99E14}" type="parTrans" cxnId="{45613F47-C5FE-45F4-99CC-61F503A48BB3}">
      <dgm:prSet/>
      <dgm:spPr/>
      <dgm:t>
        <a:bodyPr/>
        <a:lstStyle/>
        <a:p>
          <a:endParaRPr lang="en-US"/>
        </a:p>
      </dgm:t>
    </dgm:pt>
    <dgm:pt modelId="{5E67B3D4-06BB-4B6F-8B26-FF3ED7C0F5E6}" type="sibTrans" cxnId="{45613F47-C5FE-45F4-99CC-61F503A48BB3}">
      <dgm:prSet/>
      <dgm:spPr/>
      <dgm:t>
        <a:bodyPr/>
        <a:lstStyle/>
        <a:p>
          <a:endParaRPr lang="en-US"/>
        </a:p>
      </dgm:t>
    </dgm:pt>
    <dgm:pt modelId="{2DE9B582-E01B-4577-BE3C-7C749ED7A5F7}">
      <dgm:prSet/>
      <dgm:spPr>
        <a:solidFill>
          <a:srgbClr val="7030A0"/>
        </a:solidFill>
        <a:scene3d>
          <a:camera prst="orthographicFront"/>
          <a:lightRig rig="threePt" dir="t"/>
        </a:scene3d>
        <a:sp3d>
          <a:bevelT prst="convex"/>
        </a:sp3d>
      </dgm:spPr>
      <dgm:t>
        <a:bodyPr/>
        <a:lstStyle/>
        <a:p>
          <a:r>
            <a:rPr lang="mk-MK" dirty="0" smtClean="0"/>
            <a:t>Идентификација на можности за финансирање</a:t>
          </a:r>
          <a:endParaRPr lang="en-US" dirty="0"/>
        </a:p>
      </dgm:t>
    </dgm:pt>
    <dgm:pt modelId="{8ECFE8E8-0BA9-446E-932C-DCD1F4B65FE7}" type="parTrans" cxnId="{FE66DC3A-0345-44AC-850F-DC1438616664}">
      <dgm:prSet/>
      <dgm:spPr/>
      <dgm:t>
        <a:bodyPr/>
        <a:lstStyle/>
        <a:p>
          <a:endParaRPr lang="en-US"/>
        </a:p>
      </dgm:t>
    </dgm:pt>
    <dgm:pt modelId="{F3CC417E-1810-43D5-9B07-D43558979797}" type="sibTrans" cxnId="{FE66DC3A-0345-44AC-850F-DC1438616664}">
      <dgm:prSet/>
      <dgm:spPr/>
      <dgm:t>
        <a:bodyPr/>
        <a:lstStyle/>
        <a:p>
          <a:endParaRPr lang="en-US"/>
        </a:p>
      </dgm:t>
    </dgm:pt>
    <dgm:pt modelId="{043D0F6E-F1B6-4779-A635-7D36030DA7C8}">
      <dgm:prSet custT="1"/>
      <dgm:spPr>
        <a:solidFill>
          <a:schemeClr val="bg1"/>
        </a:solidFill>
        <a:scene3d>
          <a:camera prst="orthographicFront"/>
          <a:lightRig rig="threePt" dir="t"/>
        </a:scene3d>
        <a:sp3d>
          <a:bevelT prst="convex"/>
        </a:sp3d>
      </dgm:spPr>
      <dgm:t>
        <a:bodyPr/>
        <a:lstStyle/>
        <a:p>
          <a:r>
            <a:rPr lang="mk-MK" sz="1600" b="0" dirty="0" smtClean="0"/>
            <a:t>Изнаоѓање на нови и иновативни можности за имплементација на националните цели ха НДЗ</a:t>
          </a:r>
          <a:endParaRPr lang="en-US" sz="1600" b="0" dirty="0"/>
        </a:p>
      </dgm:t>
    </dgm:pt>
    <dgm:pt modelId="{E0E968FF-9793-4FBD-B2DB-9CDC0821B528}" type="parTrans" cxnId="{8CBF7941-740A-4462-B11B-E2E0EA06DFCF}">
      <dgm:prSet/>
      <dgm:spPr/>
      <dgm:t>
        <a:bodyPr/>
        <a:lstStyle/>
        <a:p>
          <a:endParaRPr lang="en-US"/>
        </a:p>
      </dgm:t>
    </dgm:pt>
    <dgm:pt modelId="{6F7146D4-87A7-4E6B-BB11-C96D55FDC411}" type="sibTrans" cxnId="{8CBF7941-740A-4462-B11B-E2E0EA06DFCF}">
      <dgm:prSet/>
      <dgm:spPr/>
      <dgm:t>
        <a:bodyPr/>
        <a:lstStyle/>
        <a:p>
          <a:endParaRPr lang="en-US"/>
        </a:p>
      </dgm:t>
    </dgm:pt>
    <dgm:pt modelId="{60AB8790-B88C-4E64-B492-D2C7B13BFA36}">
      <dgm:prSet custT="1"/>
      <dgm:spPr>
        <a:solidFill>
          <a:schemeClr val="bg1"/>
        </a:solidFill>
        <a:scene3d>
          <a:camera prst="orthographicFront"/>
          <a:lightRig rig="threePt" dir="t"/>
        </a:scene3d>
        <a:sp3d>
          <a:bevelT prst="convex"/>
        </a:sp3d>
      </dgm:spPr>
      <dgm:t>
        <a:bodyPr/>
        <a:lstStyle/>
        <a:p>
          <a:endParaRPr lang="en-US" sz="1800" dirty="0"/>
        </a:p>
      </dgm:t>
    </dgm:pt>
    <dgm:pt modelId="{98803606-7FC6-473D-837F-753D4E2C1574}" type="parTrans" cxnId="{30FC4BD1-7528-445E-9BF7-C3C1C27B187C}">
      <dgm:prSet/>
      <dgm:spPr/>
      <dgm:t>
        <a:bodyPr/>
        <a:lstStyle/>
        <a:p>
          <a:endParaRPr lang="en-US"/>
        </a:p>
      </dgm:t>
    </dgm:pt>
    <dgm:pt modelId="{99B5DA56-BB37-4C2E-9282-68D18809B6CB}" type="sibTrans" cxnId="{30FC4BD1-7528-445E-9BF7-C3C1C27B187C}">
      <dgm:prSet/>
      <dgm:spPr/>
      <dgm:t>
        <a:bodyPr/>
        <a:lstStyle/>
        <a:p>
          <a:endParaRPr lang="en-US"/>
        </a:p>
      </dgm:t>
    </dgm:pt>
    <dgm:pt modelId="{1CE8C244-E48D-49D3-8E20-F6D1F50C0C1B}">
      <dgm:prSet custT="1"/>
      <dgm:spPr>
        <a:solidFill>
          <a:schemeClr val="bg1"/>
        </a:solidFill>
        <a:scene3d>
          <a:camera prst="orthographicFront"/>
          <a:lightRig rig="threePt" dir="t"/>
        </a:scene3d>
        <a:sp3d>
          <a:bevelT prst="convex"/>
        </a:sp3d>
      </dgm:spPr>
      <dgm:t>
        <a:bodyPr/>
        <a:lstStyle/>
        <a:p>
          <a:endParaRPr lang="en-US" sz="1800" dirty="0"/>
        </a:p>
      </dgm:t>
    </dgm:pt>
    <dgm:pt modelId="{5CB9F3C4-AD7C-45F9-B4B8-0D591268E968}" type="parTrans" cxnId="{586B7C5A-17F9-4370-A290-002FEF76DC88}">
      <dgm:prSet/>
      <dgm:spPr/>
      <dgm:t>
        <a:bodyPr/>
        <a:lstStyle/>
        <a:p>
          <a:endParaRPr lang="en-US"/>
        </a:p>
      </dgm:t>
    </dgm:pt>
    <dgm:pt modelId="{6867E5D2-DC8C-4049-8EBB-64618F84EB2D}" type="sibTrans" cxnId="{586B7C5A-17F9-4370-A290-002FEF76DC88}">
      <dgm:prSet/>
      <dgm:spPr/>
      <dgm:t>
        <a:bodyPr/>
        <a:lstStyle/>
        <a:p>
          <a:endParaRPr lang="en-US"/>
        </a:p>
      </dgm:t>
    </dgm:pt>
    <dgm:pt modelId="{4DC1CB90-387D-4936-BA05-3FA682866FEA}">
      <dgm:prSet custT="1"/>
      <dgm:spPr>
        <a:solidFill>
          <a:schemeClr val="bg1"/>
        </a:solidFill>
        <a:scene3d>
          <a:camera prst="orthographicFront"/>
          <a:lightRig rig="threePt" dir="t"/>
        </a:scene3d>
        <a:sp3d>
          <a:bevelT prst="convex"/>
        </a:sp3d>
      </dgm:spPr>
      <dgm:t>
        <a:bodyPr/>
        <a:lstStyle/>
        <a:p>
          <a:r>
            <a:rPr lang="mk-MK" sz="1500" dirty="0" smtClean="0"/>
            <a:t>Зголемена отпорност на земјоделието кон климатските промени,</a:t>
          </a:r>
          <a:endParaRPr lang="mk-MK" sz="1500" dirty="0"/>
        </a:p>
      </dgm:t>
    </dgm:pt>
    <dgm:pt modelId="{183A1E1A-A5AB-419E-813A-F06708A72BA2}" type="parTrans" cxnId="{C7F6C414-ED10-405E-A32F-F00578B3DFAD}">
      <dgm:prSet/>
      <dgm:spPr/>
      <dgm:t>
        <a:bodyPr/>
        <a:lstStyle/>
        <a:p>
          <a:endParaRPr lang="en-US"/>
        </a:p>
      </dgm:t>
    </dgm:pt>
    <dgm:pt modelId="{FAA88CBD-FB63-4AFD-AC4F-A2B90F345A7D}" type="sibTrans" cxnId="{C7F6C414-ED10-405E-A32F-F00578B3DFAD}">
      <dgm:prSet/>
      <dgm:spPr/>
      <dgm:t>
        <a:bodyPr/>
        <a:lstStyle/>
        <a:p>
          <a:endParaRPr lang="en-US"/>
        </a:p>
      </dgm:t>
    </dgm:pt>
    <dgm:pt modelId="{7FB343D6-1491-4E48-94A5-FF53A1D35580}">
      <dgm:prSet custT="1"/>
      <dgm:spPr>
        <a:solidFill>
          <a:schemeClr val="bg1"/>
        </a:solidFill>
        <a:scene3d>
          <a:camera prst="orthographicFront"/>
          <a:lightRig rig="threePt" dir="t"/>
        </a:scene3d>
        <a:sp3d>
          <a:bevelT prst="convex"/>
        </a:sp3d>
      </dgm:spPr>
      <dgm:t>
        <a:bodyPr/>
        <a:lstStyle/>
        <a:p>
          <a:r>
            <a:rPr lang="mk-MK" sz="1500" dirty="0" smtClean="0"/>
            <a:t>Да се утврдува влијанието на ДП врз безбедност на храната и водата,</a:t>
          </a:r>
          <a:endParaRPr lang="mk-MK" sz="1500" dirty="0"/>
        </a:p>
      </dgm:t>
    </dgm:pt>
    <dgm:pt modelId="{81FFA608-8C03-4CBB-AF58-E1101A6FF591}" type="parTrans" cxnId="{2F905F4E-2363-42F6-8DF2-FAA2C4D877F0}">
      <dgm:prSet/>
      <dgm:spPr/>
      <dgm:t>
        <a:bodyPr/>
        <a:lstStyle/>
        <a:p>
          <a:endParaRPr lang="en-US"/>
        </a:p>
      </dgm:t>
    </dgm:pt>
    <dgm:pt modelId="{8824F8DA-D0F1-46D7-B23B-F4C87A2D61AD}" type="sibTrans" cxnId="{2F905F4E-2363-42F6-8DF2-FAA2C4D877F0}">
      <dgm:prSet/>
      <dgm:spPr/>
      <dgm:t>
        <a:bodyPr/>
        <a:lstStyle/>
        <a:p>
          <a:endParaRPr lang="en-US"/>
        </a:p>
      </dgm:t>
    </dgm:pt>
    <dgm:pt modelId="{B156DD8C-BF50-4680-B475-A6FCFC01886B}">
      <dgm:prSet custT="1"/>
      <dgm:spPr>
        <a:solidFill>
          <a:schemeClr val="bg1"/>
        </a:solidFill>
        <a:scene3d>
          <a:camera prst="orthographicFront"/>
          <a:lightRig rig="threePt" dir="t"/>
        </a:scene3d>
        <a:sp3d>
          <a:bevelT prst="convex"/>
        </a:sp3d>
      </dgm:spPr>
      <dgm:t>
        <a:bodyPr/>
        <a:lstStyle/>
        <a:p>
          <a:r>
            <a:rPr lang="mk-MK" sz="1500" dirty="0" smtClean="0"/>
            <a:t>Поврзаноста на ДП и митигацијата и адаптацијата во однос на кл. промени и др</a:t>
          </a:r>
          <a:endParaRPr lang="en-US" sz="1500" dirty="0"/>
        </a:p>
      </dgm:t>
    </dgm:pt>
    <dgm:pt modelId="{A71DC6D7-2A57-4F8A-A469-143A1EDBC8B2}" type="parTrans" cxnId="{ABB2EB1F-6FFB-4952-8D46-62ADE5D4655A}">
      <dgm:prSet/>
      <dgm:spPr/>
      <dgm:t>
        <a:bodyPr/>
        <a:lstStyle/>
        <a:p>
          <a:endParaRPr lang="en-US"/>
        </a:p>
      </dgm:t>
    </dgm:pt>
    <dgm:pt modelId="{435A77C0-2DFB-4B8E-8B52-8EB368ABBC44}" type="sibTrans" cxnId="{ABB2EB1F-6FFB-4952-8D46-62ADE5D4655A}">
      <dgm:prSet/>
      <dgm:spPr/>
      <dgm:t>
        <a:bodyPr/>
        <a:lstStyle/>
        <a:p>
          <a:endParaRPr lang="en-US"/>
        </a:p>
      </dgm:t>
    </dgm:pt>
    <dgm:pt modelId="{58A52F9E-DAF2-4FC1-9BA8-F3071AD78EDB}">
      <dgm:prSet custT="1"/>
      <dgm:spPr>
        <a:solidFill>
          <a:schemeClr val="bg1"/>
        </a:solidFill>
        <a:scene3d>
          <a:camera prst="orthographicFront"/>
          <a:lightRig rig="threePt" dir="t"/>
        </a:scene3d>
        <a:sp3d>
          <a:bevelT prst="convex"/>
        </a:sp3d>
      </dgm:spPr>
      <dgm:t>
        <a:bodyPr/>
        <a:lstStyle/>
        <a:p>
          <a:r>
            <a:rPr lang="mk-MK" sz="1500" dirty="0" smtClean="0"/>
            <a:t>Се јаке крос-секторскиот пристап при постигнување на НДЗ целите,</a:t>
          </a:r>
          <a:endParaRPr lang="en-US" sz="1500" dirty="0"/>
        </a:p>
      </dgm:t>
    </dgm:pt>
    <dgm:pt modelId="{4CB8329E-1924-470D-ABAD-957CB03A4B3B}" type="parTrans" cxnId="{627C4CFB-496D-416C-B03A-658E4B730C90}">
      <dgm:prSet/>
      <dgm:spPr/>
      <dgm:t>
        <a:bodyPr/>
        <a:lstStyle/>
        <a:p>
          <a:endParaRPr lang="en-US"/>
        </a:p>
      </dgm:t>
    </dgm:pt>
    <dgm:pt modelId="{B1016DE5-47DF-4348-A8F6-7AF522D2E7BF}" type="sibTrans" cxnId="{627C4CFB-496D-416C-B03A-658E4B730C90}">
      <dgm:prSet/>
      <dgm:spPr/>
      <dgm:t>
        <a:bodyPr/>
        <a:lstStyle/>
        <a:p>
          <a:endParaRPr lang="en-US"/>
        </a:p>
      </dgm:t>
    </dgm:pt>
    <dgm:pt modelId="{409D079D-EE7F-4505-A973-A5A49234417B}">
      <dgm:prSet custT="1"/>
      <dgm:spPr>
        <a:solidFill>
          <a:schemeClr val="bg1"/>
        </a:solidFill>
        <a:scene3d>
          <a:camera prst="orthographicFront"/>
          <a:lightRig rig="threePt" dir="t"/>
        </a:scene3d>
        <a:sp3d>
          <a:bevelT prst="convex"/>
        </a:sp3d>
      </dgm:spPr>
      <dgm:t>
        <a:bodyPr/>
        <a:lstStyle/>
        <a:p>
          <a:r>
            <a:rPr lang="mk-MK" sz="1500" dirty="0" smtClean="0"/>
            <a:t>Изработка на нови и ревизија на постоечките правни акти, стратешки документи,</a:t>
          </a:r>
          <a:endParaRPr lang="en-US" sz="1500" dirty="0"/>
        </a:p>
      </dgm:t>
    </dgm:pt>
    <dgm:pt modelId="{AA3AEE02-43F3-4409-8DE1-236A6AB823AD}" type="parTrans" cxnId="{742BF3E1-1513-4F2E-9C18-E19A63FFEBE1}">
      <dgm:prSet/>
      <dgm:spPr/>
      <dgm:t>
        <a:bodyPr/>
        <a:lstStyle/>
        <a:p>
          <a:endParaRPr lang="en-US"/>
        </a:p>
      </dgm:t>
    </dgm:pt>
    <dgm:pt modelId="{CE797342-99DB-4F9A-8211-26BA29E6A240}" type="sibTrans" cxnId="{742BF3E1-1513-4F2E-9C18-E19A63FFEBE1}">
      <dgm:prSet/>
      <dgm:spPr/>
      <dgm:t>
        <a:bodyPr/>
        <a:lstStyle/>
        <a:p>
          <a:endParaRPr lang="en-US"/>
        </a:p>
      </dgm:t>
    </dgm:pt>
    <dgm:pt modelId="{B4B36649-E4A4-4C0F-BBBA-0021EE940CE3}">
      <dgm:prSet custT="1"/>
      <dgm:spPr>
        <a:solidFill>
          <a:schemeClr val="bg1"/>
        </a:solidFill>
        <a:scene3d>
          <a:camera prst="orthographicFront"/>
          <a:lightRig rig="threePt" dir="t"/>
        </a:scene3d>
        <a:sp3d>
          <a:bevelT prst="convex"/>
        </a:sp3d>
      </dgm:spPr>
      <dgm:t>
        <a:bodyPr/>
        <a:lstStyle/>
        <a:p>
          <a:r>
            <a:rPr lang="mk-MK" sz="1500" dirty="0" smtClean="0"/>
            <a:t>Јакнење на врските меѓу институциите и цивилниот сектор</a:t>
          </a:r>
          <a:endParaRPr lang="en-US" sz="1500" dirty="0"/>
        </a:p>
      </dgm:t>
    </dgm:pt>
    <dgm:pt modelId="{47837E46-4AD9-444E-80B9-942059C3AB86}" type="parTrans" cxnId="{41D1F213-669D-4582-995F-CA0017499EAD}">
      <dgm:prSet/>
      <dgm:spPr/>
      <dgm:t>
        <a:bodyPr/>
        <a:lstStyle/>
        <a:p>
          <a:endParaRPr lang="en-US"/>
        </a:p>
      </dgm:t>
    </dgm:pt>
    <dgm:pt modelId="{FDCBF4EE-F992-4C78-A1EE-C59601E4D54D}" type="sibTrans" cxnId="{41D1F213-669D-4582-995F-CA0017499EAD}">
      <dgm:prSet/>
      <dgm:spPr/>
      <dgm:t>
        <a:bodyPr/>
        <a:lstStyle/>
        <a:p>
          <a:endParaRPr lang="en-US"/>
        </a:p>
      </dgm:t>
    </dgm:pt>
    <dgm:pt modelId="{4F8FC0D7-7359-45CC-AAE7-7393B6435CAA}">
      <dgm:prSet custT="1"/>
      <dgm:spPr>
        <a:solidFill>
          <a:schemeClr val="bg1"/>
        </a:solidFill>
        <a:scene3d>
          <a:camera prst="orthographicFront"/>
          <a:lightRig rig="threePt" dir="t"/>
        </a:scene3d>
        <a:sp3d>
          <a:bevelT prst="convex"/>
        </a:sp3d>
      </dgm:spPr>
      <dgm:t>
        <a:bodyPr/>
        <a:lstStyle/>
        <a:p>
          <a:r>
            <a:rPr lang="mk-MK" sz="1500" dirty="0" smtClean="0"/>
            <a:t>Промоција на мерките за адаптација и митигација кај специфични целни групи,</a:t>
          </a:r>
          <a:endParaRPr lang="en-US" sz="1500" dirty="0"/>
        </a:p>
      </dgm:t>
    </dgm:pt>
    <dgm:pt modelId="{E8D1C1ED-58DE-4AA6-8677-850914C9316F}" type="parTrans" cxnId="{6FACC605-0177-42A8-9EEC-EEBF2CDFE2FD}">
      <dgm:prSet/>
      <dgm:spPr/>
      <dgm:t>
        <a:bodyPr/>
        <a:lstStyle/>
        <a:p>
          <a:endParaRPr lang="en-US"/>
        </a:p>
      </dgm:t>
    </dgm:pt>
    <dgm:pt modelId="{F5F8F1CC-2193-4BFE-A52C-90C21A49D843}" type="sibTrans" cxnId="{6FACC605-0177-42A8-9EEC-EEBF2CDFE2FD}">
      <dgm:prSet/>
      <dgm:spPr/>
      <dgm:t>
        <a:bodyPr/>
        <a:lstStyle/>
        <a:p>
          <a:endParaRPr lang="en-US"/>
        </a:p>
      </dgm:t>
    </dgm:pt>
    <dgm:pt modelId="{C7516409-70DE-4834-9EF1-F1F36234A6B9}">
      <dgm:prSet custT="1"/>
      <dgm:spPr>
        <a:solidFill>
          <a:schemeClr val="bg1"/>
        </a:solidFill>
        <a:scene3d>
          <a:camera prst="orthographicFront"/>
          <a:lightRig rig="threePt" dir="t"/>
        </a:scene3d>
        <a:sp3d>
          <a:bevelT prst="convex"/>
        </a:sp3d>
      </dgm:spPr>
      <dgm:t>
        <a:bodyPr/>
        <a:lstStyle/>
        <a:p>
          <a:r>
            <a:rPr lang="mk-MK" sz="1500" dirty="0" smtClean="0"/>
            <a:t>Вклучување на маргиналните заедници во борбата со негативните влијанија на климатските промени врз почвата</a:t>
          </a:r>
          <a:endParaRPr lang="en-US" sz="1500" dirty="0"/>
        </a:p>
      </dgm:t>
    </dgm:pt>
    <dgm:pt modelId="{8DB756E4-936E-47E1-9299-ABB3ECDCDCCA}" type="parTrans" cxnId="{D3A577B8-2A66-48D8-8DAA-2EEEECDF2C8E}">
      <dgm:prSet/>
      <dgm:spPr/>
      <dgm:t>
        <a:bodyPr/>
        <a:lstStyle/>
        <a:p>
          <a:endParaRPr lang="en-US"/>
        </a:p>
      </dgm:t>
    </dgm:pt>
    <dgm:pt modelId="{80AEA270-1029-49EF-9A73-242BF93BC3CA}" type="sibTrans" cxnId="{D3A577B8-2A66-48D8-8DAA-2EEEECDF2C8E}">
      <dgm:prSet/>
      <dgm:spPr/>
      <dgm:t>
        <a:bodyPr/>
        <a:lstStyle/>
        <a:p>
          <a:endParaRPr lang="en-US"/>
        </a:p>
      </dgm:t>
    </dgm:pt>
    <dgm:pt modelId="{9AE31B66-BCA2-445E-A4FC-37985034AE82}" type="pres">
      <dgm:prSet presAssocID="{ECB3EA22-942B-4D96-AF85-238EB9A70A9D}" presName="Name0" presStyleCnt="0">
        <dgm:presLayoutVars>
          <dgm:dir/>
          <dgm:animLvl val="lvl"/>
          <dgm:resizeHandles val="exact"/>
        </dgm:presLayoutVars>
      </dgm:prSet>
      <dgm:spPr/>
      <dgm:t>
        <a:bodyPr/>
        <a:lstStyle/>
        <a:p>
          <a:endParaRPr lang="en-US"/>
        </a:p>
      </dgm:t>
    </dgm:pt>
    <dgm:pt modelId="{EB17775E-6A61-4406-8C67-69AEA9C4736B}" type="pres">
      <dgm:prSet presAssocID="{C5B668CB-F693-477E-9BB5-9BDF04D1461A}" presName="linNode" presStyleCnt="0"/>
      <dgm:spPr/>
    </dgm:pt>
    <dgm:pt modelId="{C6BC4186-9DE7-40EC-B261-3067B74F893E}" type="pres">
      <dgm:prSet presAssocID="{C5B668CB-F693-477E-9BB5-9BDF04D1461A}" presName="parentText" presStyleLbl="node1" presStyleIdx="0" presStyleCnt="4" custScaleX="69884" custLinFactNeighborX="-2009" custLinFactNeighborY="-419">
        <dgm:presLayoutVars>
          <dgm:chMax val="1"/>
          <dgm:bulletEnabled val="1"/>
        </dgm:presLayoutVars>
      </dgm:prSet>
      <dgm:spPr/>
      <dgm:t>
        <a:bodyPr/>
        <a:lstStyle/>
        <a:p>
          <a:endParaRPr lang="en-US"/>
        </a:p>
      </dgm:t>
    </dgm:pt>
    <dgm:pt modelId="{CD69D07B-529C-4872-8496-FA78AA8AC511}" type="pres">
      <dgm:prSet presAssocID="{C5B668CB-F693-477E-9BB5-9BDF04D1461A}" presName="descendantText" presStyleLbl="alignAccFollowNode1" presStyleIdx="0" presStyleCnt="4" custScaleX="113228" custScaleY="125648" custLinFactNeighborX="4001" custLinFactNeighborY="4627">
        <dgm:presLayoutVars>
          <dgm:bulletEnabled val="1"/>
        </dgm:presLayoutVars>
      </dgm:prSet>
      <dgm:spPr/>
      <dgm:t>
        <a:bodyPr/>
        <a:lstStyle/>
        <a:p>
          <a:endParaRPr lang="en-US"/>
        </a:p>
      </dgm:t>
    </dgm:pt>
    <dgm:pt modelId="{60AC2810-ABD7-4023-B73E-6C66687C6C02}" type="pres">
      <dgm:prSet presAssocID="{9C74B869-FA96-4E3E-99B2-9AE32A41A8C6}" presName="sp" presStyleCnt="0"/>
      <dgm:spPr/>
    </dgm:pt>
    <dgm:pt modelId="{FF3D38DE-ED01-4738-B17C-5620576DC216}" type="pres">
      <dgm:prSet presAssocID="{A764CD4D-B5F8-45A3-8F32-B87C39E2ADD6}" presName="linNode" presStyleCnt="0"/>
      <dgm:spPr/>
    </dgm:pt>
    <dgm:pt modelId="{E1731452-B9CF-4C5F-997B-F894EA438D29}" type="pres">
      <dgm:prSet presAssocID="{A764CD4D-B5F8-45A3-8F32-B87C39E2ADD6}" presName="parentText" presStyleLbl="node1" presStyleIdx="1" presStyleCnt="4" custScaleX="65660" custLinFactNeighborX="-1444" custLinFactNeighborY="-1926">
        <dgm:presLayoutVars>
          <dgm:chMax val="1"/>
          <dgm:bulletEnabled val="1"/>
        </dgm:presLayoutVars>
      </dgm:prSet>
      <dgm:spPr/>
      <dgm:t>
        <a:bodyPr/>
        <a:lstStyle/>
        <a:p>
          <a:endParaRPr lang="en-US"/>
        </a:p>
      </dgm:t>
    </dgm:pt>
    <dgm:pt modelId="{EF1469A0-7493-4091-8832-F9EE335C0F7F}" type="pres">
      <dgm:prSet presAssocID="{A764CD4D-B5F8-45A3-8F32-B87C39E2ADD6}" presName="descendantText" presStyleLbl="alignAccFollowNode1" presStyleIdx="1" presStyleCnt="4" custScaleX="112915" custScaleY="133896" custLinFactNeighborX="6814" custLinFactNeighborY="-916">
        <dgm:presLayoutVars>
          <dgm:bulletEnabled val="1"/>
        </dgm:presLayoutVars>
      </dgm:prSet>
      <dgm:spPr/>
      <dgm:t>
        <a:bodyPr/>
        <a:lstStyle/>
        <a:p>
          <a:endParaRPr lang="en-US"/>
        </a:p>
      </dgm:t>
    </dgm:pt>
    <dgm:pt modelId="{83F7F440-487C-484B-AAAE-6128237D7297}" type="pres">
      <dgm:prSet presAssocID="{271BAD9F-CF6B-4937-94C6-B9FB43428344}" presName="sp" presStyleCnt="0"/>
      <dgm:spPr/>
    </dgm:pt>
    <dgm:pt modelId="{DA0A8D53-B8B0-4299-81B6-94643D8F3CA0}" type="pres">
      <dgm:prSet presAssocID="{60408AD7-C7EE-491B-BF19-4AC9EB8D69C1}" presName="linNode" presStyleCnt="0"/>
      <dgm:spPr/>
    </dgm:pt>
    <dgm:pt modelId="{C74308F9-5803-4451-B7C6-45D7CB308068}" type="pres">
      <dgm:prSet presAssocID="{60408AD7-C7EE-491B-BF19-4AC9EB8D69C1}" presName="parentText" presStyleLbl="node1" presStyleIdx="2" presStyleCnt="4" custScaleX="66490" custLinFactNeighborX="-2005" custLinFactNeighborY="-3174">
        <dgm:presLayoutVars>
          <dgm:chMax val="1"/>
          <dgm:bulletEnabled val="1"/>
        </dgm:presLayoutVars>
      </dgm:prSet>
      <dgm:spPr/>
      <dgm:t>
        <a:bodyPr/>
        <a:lstStyle/>
        <a:p>
          <a:endParaRPr lang="en-US"/>
        </a:p>
      </dgm:t>
    </dgm:pt>
    <dgm:pt modelId="{CC0156F5-3EDB-42A9-8473-E9542D38A62E}" type="pres">
      <dgm:prSet presAssocID="{60408AD7-C7EE-491B-BF19-4AC9EB8D69C1}" presName="descendantText" presStyleLbl="alignAccFollowNode1" presStyleIdx="2" presStyleCnt="4" custScaleX="112602" custScaleY="127807" custLinFactNeighborX="6822" custLinFactNeighborY="-2057">
        <dgm:presLayoutVars>
          <dgm:bulletEnabled val="1"/>
        </dgm:presLayoutVars>
      </dgm:prSet>
      <dgm:spPr/>
      <dgm:t>
        <a:bodyPr/>
        <a:lstStyle/>
        <a:p>
          <a:endParaRPr lang="en-US"/>
        </a:p>
      </dgm:t>
    </dgm:pt>
    <dgm:pt modelId="{D8894D9B-4DCD-4B27-89EE-C849751CC415}" type="pres">
      <dgm:prSet presAssocID="{2460715C-C08E-4058-A79F-43462C246731}" presName="sp" presStyleCnt="0"/>
      <dgm:spPr/>
    </dgm:pt>
    <dgm:pt modelId="{2B6D9404-BE18-40A0-B93B-8417A39B01D0}" type="pres">
      <dgm:prSet presAssocID="{2DE9B582-E01B-4577-BE3C-7C749ED7A5F7}" presName="linNode" presStyleCnt="0"/>
      <dgm:spPr/>
    </dgm:pt>
    <dgm:pt modelId="{35AD1CC5-353A-445F-A537-34315E579CFD}" type="pres">
      <dgm:prSet presAssocID="{2DE9B582-E01B-4577-BE3C-7C749ED7A5F7}" presName="parentText" presStyleLbl="node1" presStyleIdx="3" presStyleCnt="4" custScaleX="66559" custLinFactNeighborX="-2005" custLinFactNeighborY="-4422">
        <dgm:presLayoutVars>
          <dgm:chMax val="1"/>
          <dgm:bulletEnabled val="1"/>
        </dgm:presLayoutVars>
      </dgm:prSet>
      <dgm:spPr/>
      <dgm:t>
        <a:bodyPr/>
        <a:lstStyle/>
        <a:p>
          <a:endParaRPr lang="en-US"/>
        </a:p>
      </dgm:t>
    </dgm:pt>
    <dgm:pt modelId="{AD5D039C-069B-4A6A-96DA-F88C4DDEB56C}" type="pres">
      <dgm:prSet presAssocID="{2DE9B582-E01B-4577-BE3C-7C749ED7A5F7}" presName="descendantText" presStyleLbl="alignAccFollowNode1" presStyleIdx="3" presStyleCnt="4" custScaleX="114080" custScaleY="101049" custLinFactNeighborX="4406" custLinFactNeighborY="-2089">
        <dgm:presLayoutVars>
          <dgm:bulletEnabled val="1"/>
        </dgm:presLayoutVars>
      </dgm:prSet>
      <dgm:spPr/>
      <dgm:t>
        <a:bodyPr/>
        <a:lstStyle/>
        <a:p>
          <a:endParaRPr lang="en-US"/>
        </a:p>
      </dgm:t>
    </dgm:pt>
  </dgm:ptLst>
  <dgm:cxnLst>
    <dgm:cxn modelId="{ABB2EB1F-6FFB-4952-8D46-62ADE5D4655A}" srcId="{C5B668CB-F693-477E-9BB5-9BDF04D1461A}" destId="{B156DD8C-BF50-4680-B475-A6FCFC01886B}" srcOrd="3" destOrd="0" parTransId="{A71DC6D7-2A57-4F8A-A469-143A1EDBC8B2}" sibTransId="{435A77C0-2DFB-4B8E-8B52-8EB368ABBC44}"/>
    <dgm:cxn modelId="{8F557141-1E50-4DB4-BAEE-FC86AC9B19A8}" type="presOf" srcId="{60AB8790-B88C-4E64-B492-D2C7B13BFA36}" destId="{AD5D039C-069B-4A6A-96DA-F88C4DDEB56C}" srcOrd="0" destOrd="2" presId="urn:microsoft.com/office/officeart/2005/8/layout/vList5"/>
    <dgm:cxn modelId="{45613F47-C5FE-45F4-99CC-61F503A48BB3}" srcId="{60408AD7-C7EE-491B-BF19-4AC9EB8D69C1}" destId="{42A82871-81DC-4274-A04D-6616FD9F33CB}" srcOrd="0" destOrd="0" parTransId="{94DF48DA-A9A3-4E77-8854-D11564E99E14}" sibTransId="{5E67B3D4-06BB-4B6F-8B26-FF3ED7C0F5E6}"/>
    <dgm:cxn modelId="{ED9C35C6-086E-47A5-9A3C-91C8B51DBF99}" type="presOf" srcId="{4F8FC0D7-7359-45CC-AAE7-7393B6435CAA}" destId="{CC0156F5-3EDB-42A9-8473-E9542D38A62E}" srcOrd="0" destOrd="1" presId="urn:microsoft.com/office/officeart/2005/8/layout/vList5"/>
    <dgm:cxn modelId="{34947A8B-280E-4AC1-B0CB-BE7287EC7896}" type="presOf" srcId="{043D0F6E-F1B6-4779-A635-7D36030DA7C8}" destId="{AD5D039C-069B-4A6A-96DA-F88C4DDEB56C}" srcOrd="0" destOrd="1" presId="urn:microsoft.com/office/officeart/2005/8/layout/vList5"/>
    <dgm:cxn modelId="{72C41136-4C79-4F5A-8046-6783238518A5}" type="presOf" srcId="{4F08D660-34F4-42EE-88CB-33A3356DC383}" destId="{EF1469A0-7493-4091-8832-F9EE335C0F7F}" srcOrd="0" destOrd="0" presId="urn:microsoft.com/office/officeart/2005/8/layout/vList5"/>
    <dgm:cxn modelId="{742BF3E1-1513-4F2E-9C18-E19A63FFEBE1}" srcId="{A764CD4D-B5F8-45A3-8F32-B87C39E2ADD6}" destId="{409D079D-EE7F-4505-A973-A5A49234417B}" srcOrd="2" destOrd="0" parTransId="{AA3AEE02-43F3-4409-8DE1-236A6AB823AD}" sibTransId="{CE797342-99DB-4F9A-8211-26BA29E6A240}"/>
    <dgm:cxn modelId="{C7F6C414-ED10-405E-A32F-F00578B3DFAD}" srcId="{C5B668CB-F693-477E-9BB5-9BDF04D1461A}" destId="{4DC1CB90-387D-4936-BA05-3FA682866FEA}" srcOrd="1" destOrd="0" parTransId="{183A1E1A-A5AB-419E-813A-F06708A72BA2}" sibTransId="{FAA88CBD-FB63-4AFD-AC4F-A2B90F345A7D}"/>
    <dgm:cxn modelId="{586B7C5A-17F9-4370-A290-002FEF76DC88}" srcId="{2DE9B582-E01B-4577-BE3C-7C749ED7A5F7}" destId="{1CE8C244-E48D-49D3-8E20-F6D1F50C0C1B}" srcOrd="0" destOrd="0" parTransId="{5CB9F3C4-AD7C-45F9-B4B8-0D591268E968}" sibTransId="{6867E5D2-DC8C-4049-8EBB-64618F84EB2D}"/>
    <dgm:cxn modelId="{46E67F0E-BC01-447F-B0F5-A7DA3C3CBC04}" type="presOf" srcId="{58A52F9E-DAF2-4FC1-9BA8-F3071AD78EDB}" destId="{EF1469A0-7493-4091-8832-F9EE335C0F7F}" srcOrd="0" destOrd="1" presId="urn:microsoft.com/office/officeart/2005/8/layout/vList5"/>
    <dgm:cxn modelId="{DD837677-BE5C-41A3-9D51-ADC47A0D0F22}" srcId="{ECB3EA22-942B-4D96-AF85-238EB9A70A9D}" destId="{60408AD7-C7EE-491B-BF19-4AC9EB8D69C1}" srcOrd="2" destOrd="0" parTransId="{B3FA83AC-C6BE-4C96-9D68-0520C4C4CABD}" sibTransId="{2460715C-C08E-4058-A79F-43462C246731}"/>
    <dgm:cxn modelId="{B0E993C5-7B64-451C-A74D-3F63730E0C09}" type="presOf" srcId="{A764CD4D-B5F8-45A3-8F32-B87C39E2ADD6}" destId="{E1731452-B9CF-4C5F-997B-F894EA438D29}" srcOrd="0" destOrd="0" presId="urn:microsoft.com/office/officeart/2005/8/layout/vList5"/>
    <dgm:cxn modelId="{8A7E740E-A913-4C29-9977-EF487B718A95}" type="presOf" srcId="{C7516409-70DE-4834-9EF1-F1F36234A6B9}" destId="{CC0156F5-3EDB-42A9-8473-E9542D38A62E}" srcOrd="0" destOrd="2" presId="urn:microsoft.com/office/officeart/2005/8/layout/vList5"/>
    <dgm:cxn modelId="{7BACF608-4336-4A63-B434-31882D2AAC87}" type="presOf" srcId="{4DC1CB90-387D-4936-BA05-3FA682866FEA}" destId="{CD69D07B-529C-4872-8496-FA78AA8AC511}" srcOrd="0" destOrd="1" presId="urn:microsoft.com/office/officeart/2005/8/layout/vList5"/>
    <dgm:cxn modelId="{0365EEFD-041D-4A59-89FA-B2ABE366CB1A}" type="presOf" srcId="{42A82871-81DC-4274-A04D-6616FD9F33CB}" destId="{CC0156F5-3EDB-42A9-8473-E9542D38A62E}" srcOrd="0" destOrd="0" presId="urn:microsoft.com/office/officeart/2005/8/layout/vList5"/>
    <dgm:cxn modelId="{DBBFA53E-5427-4E2A-8CDB-DE5E7C47D9BE}" srcId="{C5B668CB-F693-477E-9BB5-9BDF04D1461A}" destId="{4143BAAA-66B9-444D-8E16-F9E6181E4797}" srcOrd="0" destOrd="0" parTransId="{34DA17BF-3DB5-42DD-A40A-F545E90BFEA5}" sibTransId="{DA2331B9-1A70-437C-8BEE-C34E92694423}"/>
    <dgm:cxn modelId="{42495F3B-D5B5-4CAB-B995-A5C5DFCC951F}" type="presOf" srcId="{409D079D-EE7F-4505-A973-A5A49234417B}" destId="{EF1469A0-7493-4091-8832-F9EE335C0F7F}" srcOrd="0" destOrd="2" presId="urn:microsoft.com/office/officeart/2005/8/layout/vList5"/>
    <dgm:cxn modelId="{A40CA72D-373C-4E6C-AA1D-CAA616B02062}" type="presOf" srcId="{7FB343D6-1491-4E48-94A5-FF53A1D35580}" destId="{CD69D07B-529C-4872-8496-FA78AA8AC511}" srcOrd="0" destOrd="2" presId="urn:microsoft.com/office/officeart/2005/8/layout/vList5"/>
    <dgm:cxn modelId="{2F905F4E-2363-42F6-8DF2-FAA2C4D877F0}" srcId="{C5B668CB-F693-477E-9BB5-9BDF04D1461A}" destId="{7FB343D6-1491-4E48-94A5-FF53A1D35580}" srcOrd="2" destOrd="0" parTransId="{81FFA608-8C03-4CBB-AF58-E1101A6FF591}" sibTransId="{8824F8DA-D0F1-46D7-B23B-F4C87A2D61AD}"/>
    <dgm:cxn modelId="{D3A577B8-2A66-48D8-8DAA-2EEEECDF2C8E}" srcId="{60408AD7-C7EE-491B-BF19-4AC9EB8D69C1}" destId="{C7516409-70DE-4834-9EF1-F1F36234A6B9}" srcOrd="2" destOrd="0" parTransId="{8DB756E4-936E-47E1-9299-ABB3ECDCDCCA}" sibTransId="{80AEA270-1029-49EF-9A73-242BF93BC3CA}"/>
    <dgm:cxn modelId="{35C72184-5A39-4F42-9069-FCEC681DAAA9}" type="presOf" srcId="{B156DD8C-BF50-4680-B475-A6FCFC01886B}" destId="{CD69D07B-529C-4872-8496-FA78AA8AC511}" srcOrd="0" destOrd="3" presId="urn:microsoft.com/office/officeart/2005/8/layout/vList5"/>
    <dgm:cxn modelId="{255B7D62-6650-47A7-909B-FDF6EC8E9F06}" type="presOf" srcId="{4143BAAA-66B9-444D-8E16-F9E6181E4797}" destId="{CD69D07B-529C-4872-8496-FA78AA8AC511}" srcOrd="0" destOrd="0" presId="urn:microsoft.com/office/officeart/2005/8/layout/vList5"/>
    <dgm:cxn modelId="{51AE6EBC-E8F8-476B-99CB-0193AE0F10AE}" type="presOf" srcId="{C5B668CB-F693-477E-9BB5-9BDF04D1461A}" destId="{C6BC4186-9DE7-40EC-B261-3067B74F893E}" srcOrd="0" destOrd="0" presId="urn:microsoft.com/office/officeart/2005/8/layout/vList5"/>
    <dgm:cxn modelId="{99FABD93-C6DF-44E2-91B9-C69C17ED0AB1}" type="presOf" srcId="{60408AD7-C7EE-491B-BF19-4AC9EB8D69C1}" destId="{C74308F9-5803-4451-B7C6-45D7CB308068}" srcOrd="0" destOrd="0" presId="urn:microsoft.com/office/officeart/2005/8/layout/vList5"/>
    <dgm:cxn modelId="{BA813F9D-5AC5-4C4D-907D-76F52794BDE7}" srcId="{A764CD4D-B5F8-45A3-8F32-B87C39E2ADD6}" destId="{4F08D660-34F4-42EE-88CB-33A3356DC383}" srcOrd="0" destOrd="0" parTransId="{F9041E5D-E1BC-496F-8C0B-D315B8108445}" sibTransId="{9FAB68B8-C2F9-470D-9147-9A13E2E1140A}"/>
    <dgm:cxn modelId="{3C4F7C29-EF6A-457E-86A6-2F69416C2050}" type="presOf" srcId="{ECB3EA22-942B-4D96-AF85-238EB9A70A9D}" destId="{9AE31B66-BCA2-445E-A4FC-37985034AE82}" srcOrd="0" destOrd="0" presId="urn:microsoft.com/office/officeart/2005/8/layout/vList5"/>
    <dgm:cxn modelId="{30FC4BD1-7528-445E-9BF7-C3C1C27B187C}" srcId="{2DE9B582-E01B-4577-BE3C-7C749ED7A5F7}" destId="{60AB8790-B88C-4E64-B492-D2C7B13BFA36}" srcOrd="2" destOrd="0" parTransId="{98803606-7FC6-473D-837F-753D4E2C1574}" sibTransId="{99B5DA56-BB37-4C2E-9282-68D18809B6CB}"/>
    <dgm:cxn modelId="{627C4CFB-496D-416C-B03A-658E4B730C90}" srcId="{A764CD4D-B5F8-45A3-8F32-B87C39E2ADD6}" destId="{58A52F9E-DAF2-4FC1-9BA8-F3071AD78EDB}" srcOrd="1" destOrd="0" parTransId="{4CB8329E-1924-470D-ABAD-957CB03A4B3B}" sibTransId="{B1016DE5-47DF-4348-A8F6-7AF522D2E7BF}"/>
    <dgm:cxn modelId="{32036FAC-C1C2-49D1-8F76-2EFB797F33E8}" srcId="{ECB3EA22-942B-4D96-AF85-238EB9A70A9D}" destId="{C5B668CB-F693-477E-9BB5-9BDF04D1461A}" srcOrd="0" destOrd="0" parTransId="{30A446BF-AF8D-48DF-AA93-6C3FD93CFE59}" sibTransId="{9C74B869-FA96-4E3E-99B2-9AE32A41A8C6}"/>
    <dgm:cxn modelId="{FE66DC3A-0345-44AC-850F-DC1438616664}" srcId="{ECB3EA22-942B-4D96-AF85-238EB9A70A9D}" destId="{2DE9B582-E01B-4577-BE3C-7C749ED7A5F7}" srcOrd="3" destOrd="0" parTransId="{8ECFE8E8-0BA9-446E-932C-DCD1F4B65FE7}" sibTransId="{F3CC417E-1810-43D5-9B07-D43558979797}"/>
    <dgm:cxn modelId="{43EA6013-27F8-4F8A-93BD-512F58FC8E0B}" type="presOf" srcId="{2DE9B582-E01B-4577-BE3C-7C749ED7A5F7}" destId="{35AD1CC5-353A-445F-A537-34315E579CFD}" srcOrd="0" destOrd="0" presId="urn:microsoft.com/office/officeart/2005/8/layout/vList5"/>
    <dgm:cxn modelId="{4A5D2DA7-CA2A-4C91-BC25-2C311412BDA0}" srcId="{ECB3EA22-942B-4D96-AF85-238EB9A70A9D}" destId="{A764CD4D-B5F8-45A3-8F32-B87C39E2ADD6}" srcOrd="1" destOrd="0" parTransId="{3BE1A7BE-072D-41D1-9344-95D875EE334B}" sibTransId="{271BAD9F-CF6B-4937-94C6-B9FB43428344}"/>
    <dgm:cxn modelId="{7A0B1E9D-4A27-4602-8052-27CEFD2E07B3}" type="presOf" srcId="{1CE8C244-E48D-49D3-8E20-F6D1F50C0C1B}" destId="{AD5D039C-069B-4A6A-96DA-F88C4DDEB56C}" srcOrd="0" destOrd="0" presId="urn:microsoft.com/office/officeart/2005/8/layout/vList5"/>
    <dgm:cxn modelId="{159237FB-C542-48B8-ACEE-33938501598E}" type="presOf" srcId="{B4B36649-E4A4-4C0F-BBBA-0021EE940CE3}" destId="{EF1469A0-7493-4091-8832-F9EE335C0F7F}" srcOrd="0" destOrd="3" presId="urn:microsoft.com/office/officeart/2005/8/layout/vList5"/>
    <dgm:cxn modelId="{8CBF7941-740A-4462-B11B-E2E0EA06DFCF}" srcId="{2DE9B582-E01B-4577-BE3C-7C749ED7A5F7}" destId="{043D0F6E-F1B6-4779-A635-7D36030DA7C8}" srcOrd="1" destOrd="0" parTransId="{E0E968FF-9793-4FBD-B2DB-9CDC0821B528}" sibTransId="{6F7146D4-87A7-4E6B-BB11-C96D55FDC411}"/>
    <dgm:cxn modelId="{41D1F213-669D-4582-995F-CA0017499EAD}" srcId="{A764CD4D-B5F8-45A3-8F32-B87C39E2ADD6}" destId="{B4B36649-E4A4-4C0F-BBBA-0021EE940CE3}" srcOrd="3" destOrd="0" parTransId="{47837E46-4AD9-444E-80B9-942059C3AB86}" sibTransId="{FDCBF4EE-F992-4C78-A1EE-C59601E4D54D}"/>
    <dgm:cxn modelId="{6FACC605-0177-42A8-9EEC-EEBF2CDFE2FD}" srcId="{60408AD7-C7EE-491B-BF19-4AC9EB8D69C1}" destId="{4F8FC0D7-7359-45CC-AAE7-7393B6435CAA}" srcOrd="1" destOrd="0" parTransId="{E8D1C1ED-58DE-4AA6-8677-850914C9316F}" sibTransId="{F5F8F1CC-2193-4BFE-A52C-90C21A49D843}"/>
    <dgm:cxn modelId="{BB0EC185-9FA9-4ECA-9B23-07682A35EAA3}" type="presParOf" srcId="{9AE31B66-BCA2-445E-A4FC-37985034AE82}" destId="{EB17775E-6A61-4406-8C67-69AEA9C4736B}" srcOrd="0" destOrd="0" presId="urn:microsoft.com/office/officeart/2005/8/layout/vList5"/>
    <dgm:cxn modelId="{0ECFF8FA-7224-488D-823E-D5F9143B8057}" type="presParOf" srcId="{EB17775E-6A61-4406-8C67-69AEA9C4736B}" destId="{C6BC4186-9DE7-40EC-B261-3067B74F893E}" srcOrd="0" destOrd="0" presId="urn:microsoft.com/office/officeart/2005/8/layout/vList5"/>
    <dgm:cxn modelId="{74E12A13-F590-437C-9617-ECF142C0FCBF}" type="presParOf" srcId="{EB17775E-6A61-4406-8C67-69AEA9C4736B}" destId="{CD69D07B-529C-4872-8496-FA78AA8AC511}" srcOrd="1" destOrd="0" presId="urn:microsoft.com/office/officeart/2005/8/layout/vList5"/>
    <dgm:cxn modelId="{3C6952F6-55C2-4146-BC95-85290B75032D}" type="presParOf" srcId="{9AE31B66-BCA2-445E-A4FC-37985034AE82}" destId="{60AC2810-ABD7-4023-B73E-6C66687C6C02}" srcOrd="1" destOrd="0" presId="urn:microsoft.com/office/officeart/2005/8/layout/vList5"/>
    <dgm:cxn modelId="{DFD80A9E-59EC-494C-9C31-1F2186DA8B34}" type="presParOf" srcId="{9AE31B66-BCA2-445E-A4FC-37985034AE82}" destId="{FF3D38DE-ED01-4738-B17C-5620576DC216}" srcOrd="2" destOrd="0" presId="urn:microsoft.com/office/officeart/2005/8/layout/vList5"/>
    <dgm:cxn modelId="{5931991D-BDBF-45A7-AD0D-00D81D052282}" type="presParOf" srcId="{FF3D38DE-ED01-4738-B17C-5620576DC216}" destId="{E1731452-B9CF-4C5F-997B-F894EA438D29}" srcOrd="0" destOrd="0" presId="urn:microsoft.com/office/officeart/2005/8/layout/vList5"/>
    <dgm:cxn modelId="{70688462-6810-4D04-AF90-EE69B13B1642}" type="presParOf" srcId="{FF3D38DE-ED01-4738-B17C-5620576DC216}" destId="{EF1469A0-7493-4091-8832-F9EE335C0F7F}" srcOrd="1" destOrd="0" presId="urn:microsoft.com/office/officeart/2005/8/layout/vList5"/>
    <dgm:cxn modelId="{3E8B085F-28C6-4F32-8ECB-BFAA2943FA04}" type="presParOf" srcId="{9AE31B66-BCA2-445E-A4FC-37985034AE82}" destId="{83F7F440-487C-484B-AAAE-6128237D7297}" srcOrd="3" destOrd="0" presId="urn:microsoft.com/office/officeart/2005/8/layout/vList5"/>
    <dgm:cxn modelId="{BB257ADC-C381-4817-B579-0FDE4F7979F6}" type="presParOf" srcId="{9AE31B66-BCA2-445E-A4FC-37985034AE82}" destId="{DA0A8D53-B8B0-4299-81B6-94643D8F3CA0}" srcOrd="4" destOrd="0" presId="urn:microsoft.com/office/officeart/2005/8/layout/vList5"/>
    <dgm:cxn modelId="{6B706A81-73DA-4FF3-BC08-706126265FBE}" type="presParOf" srcId="{DA0A8D53-B8B0-4299-81B6-94643D8F3CA0}" destId="{C74308F9-5803-4451-B7C6-45D7CB308068}" srcOrd="0" destOrd="0" presId="urn:microsoft.com/office/officeart/2005/8/layout/vList5"/>
    <dgm:cxn modelId="{6129C543-C806-4392-A434-797BD0AAB488}" type="presParOf" srcId="{DA0A8D53-B8B0-4299-81B6-94643D8F3CA0}" destId="{CC0156F5-3EDB-42A9-8473-E9542D38A62E}" srcOrd="1" destOrd="0" presId="urn:microsoft.com/office/officeart/2005/8/layout/vList5"/>
    <dgm:cxn modelId="{11483FF2-6789-49AE-940B-BD296A354E6A}" type="presParOf" srcId="{9AE31B66-BCA2-445E-A4FC-37985034AE82}" destId="{D8894D9B-4DCD-4B27-89EE-C849751CC415}" srcOrd="5" destOrd="0" presId="urn:microsoft.com/office/officeart/2005/8/layout/vList5"/>
    <dgm:cxn modelId="{37006A7B-5CEB-4485-855F-B5ECA474CBAD}" type="presParOf" srcId="{9AE31B66-BCA2-445E-A4FC-37985034AE82}" destId="{2B6D9404-BE18-40A0-B93B-8417A39B01D0}" srcOrd="6" destOrd="0" presId="urn:microsoft.com/office/officeart/2005/8/layout/vList5"/>
    <dgm:cxn modelId="{B4D928B8-A491-46B1-954A-4ED5F90AA1CD}" type="presParOf" srcId="{2B6D9404-BE18-40A0-B93B-8417A39B01D0}" destId="{35AD1CC5-353A-445F-A537-34315E579CFD}" srcOrd="0" destOrd="0" presId="urn:microsoft.com/office/officeart/2005/8/layout/vList5"/>
    <dgm:cxn modelId="{DDA61BFB-B015-4D2F-8882-9F521469EF15}" type="presParOf" srcId="{2B6D9404-BE18-40A0-B93B-8417A39B01D0}" destId="{AD5D039C-069B-4A6A-96DA-F88C4DDEB56C}" srcOrd="1" destOrd="0" presId="urn:microsoft.com/office/officeart/2005/8/layout/vList5"/>
  </dgm:cxnLst>
  <dgm:bg/>
  <dgm:whole/>
  <dgm:extLst>
    <a:ext uri="http://schemas.microsoft.com/office/drawing/2008/diagram">
      <dsp:dataModelExt xmlns:dsp="http://schemas.microsoft.com/office/drawing/2008/diagram" relId="rId8" minVer="http://schemas.openxmlformats.org/drawingml/2006/diagram"/>
    </a:ext>
    <a:ext uri="{C62137D5-CB1D-491B-B009-E17868A290BF}">
      <dgm14:recolorImg xmlns:dgm14="http://schemas.microsoft.com/office/drawing/2010/diagram" val="1"/>
    </a:ext>
  </dgm:extLst>
</dgm:dataModel>
</file>

<file path=ppt/diagrams/data5.xml><?xml version="1.0" encoding="utf-8"?>
<dgm:dataModel xmlns:dgm="http://schemas.openxmlformats.org/drawingml/2006/diagram" xmlns:a="http://schemas.openxmlformats.org/drawingml/2006/main">
  <dgm:ptLst>
    <dgm:pt modelId="{ECB3EA22-942B-4D96-AF85-238EB9A70A9D}"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C5B668CB-F693-477E-9BB5-9BDF04D1461A}">
      <dgm:prSet phldrT="[Text]"/>
      <dgm:spPr>
        <a:solidFill>
          <a:schemeClr val="accent6">
            <a:lumMod val="75000"/>
          </a:schemeClr>
        </a:solidFill>
        <a:scene3d>
          <a:camera prst="orthographicFront"/>
          <a:lightRig rig="threePt" dir="t"/>
        </a:scene3d>
        <a:sp3d prstMaterial="metal">
          <a:bevelT prst="convex"/>
          <a:bevelB prst="angle"/>
        </a:sp3d>
      </dgm:spPr>
      <dgm:t>
        <a:bodyPr/>
        <a:lstStyle/>
        <a:p>
          <a:r>
            <a:rPr lang="mk-MK" b="1" dirty="0" smtClean="0"/>
            <a:t>Националните програми за развој, приоритети и цели</a:t>
          </a:r>
          <a:endParaRPr lang="en-US" b="1" dirty="0"/>
        </a:p>
      </dgm:t>
    </dgm:pt>
    <dgm:pt modelId="{30A446BF-AF8D-48DF-AA93-6C3FD93CFE59}" type="parTrans" cxnId="{32036FAC-C1C2-49D1-8F76-2EFB797F33E8}">
      <dgm:prSet/>
      <dgm:spPr/>
      <dgm:t>
        <a:bodyPr/>
        <a:lstStyle/>
        <a:p>
          <a:endParaRPr lang="en-US"/>
        </a:p>
      </dgm:t>
    </dgm:pt>
    <dgm:pt modelId="{9C74B869-FA96-4E3E-99B2-9AE32A41A8C6}" type="sibTrans" cxnId="{32036FAC-C1C2-49D1-8F76-2EFB797F33E8}">
      <dgm:prSet/>
      <dgm:spPr/>
      <dgm:t>
        <a:bodyPr/>
        <a:lstStyle/>
        <a:p>
          <a:endParaRPr lang="en-US"/>
        </a:p>
      </dgm:t>
    </dgm:pt>
    <dgm:pt modelId="{4143BAAA-66B9-444D-8E16-F9E6181E4797}">
      <dgm:prSet phldrT="[Text]" custT="1"/>
      <dgm:spPr>
        <a:solidFill>
          <a:schemeClr val="bg1">
            <a:alpha val="90000"/>
          </a:schemeClr>
        </a:solidFill>
        <a:scene3d>
          <a:camera prst="orthographicFront"/>
          <a:lightRig rig="threePt" dir="t"/>
        </a:scene3d>
        <a:sp3d>
          <a:bevelT prst="convex"/>
        </a:sp3d>
      </dgm:spPr>
      <dgm:t>
        <a:bodyPr/>
        <a:lstStyle/>
        <a:p>
          <a:endParaRPr lang="en-US" sz="1200" dirty="0"/>
        </a:p>
      </dgm:t>
    </dgm:pt>
    <dgm:pt modelId="{34DA17BF-3DB5-42DD-A40A-F545E90BFEA5}" type="parTrans" cxnId="{DBBFA53E-5427-4E2A-8CDB-DE5E7C47D9BE}">
      <dgm:prSet/>
      <dgm:spPr/>
      <dgm:t>
        <a:bodyPr/>
        <a:lstStyle/>
        <a:p>
          <a:endParaRPr lang="en-US"/>
        </a:p>
      </dgm:t>
    </dgm:pt>
    <dgm:pt modelId="{DA2331B9-1A70-437C-8BEE-C34E92694423}" type="sibTrans" cxnId="{DBBFA53E-5427-4E2A-8CDB-DE5E7C47D9BE}">
      <dgm:prSet/>
      <dgm:spPr/>
      <dgm:t>
        <a:bodyPr/>
        <a:lstStyle/>
        <a:p>
          <a:endParaRPr lang="en-US"/>
        </a:p>
      </dgm:t>
    </dgm:pt>
    <dgm:pt modelId="{A764CD4D-B5F8-45A3-8F32-B87C39E2ADD6}">
      <dgm:prSet phldrT="[Text]"/>
      <dgm:spPr>
        <a:solidFill>
          <a:schemeClr val="accent3">
            <a:lumMod val="75000"/>
          </a:schemeClr>
        </a:solidFill>
        <a:scene3d>
          <a:camera prst="orthographicFront"/>
          <a:lightRig rig="threePt" dir="t"/>
        </a:scene3d>
        <a:sp3d>
          <a:bevelT prst="convex"/>
        </a:sp3d>
      </dgm:spPr>
      <dgm:t>
        <a:bodyPr/>
        <a:lstStyle/>
        <a:p>
          <a:r>
            <a:rPr lang="mk-MK" dirty="0" smtClean="0"/>
            <a:t>Меѓународни договори и конвенции</a:t>
          </a:r>
          <a:endParaRPr lang="en-US" dirty="0"/>
        </a:p>
      </dgm:t>
    </dgm:pt>
    <dgm:pt modelId="{3BE1A7BE-072D-41D1-9344-95D875EE334B}" type="parTrans" cxnId="{4A5D2DA7-CA2A-4C91-BC25-2C311412BDA0}">
      <dgm:prSet/>
      <dgm:spPr/>
      <dgm:t>
        <a:bodyPr/>
        <a:lstStyle/>
        <a:p>
          <a:endParaRPr lang="en-US"/>
        </a:p>
      </dgm:t>
    </dgm:pt>
    <dgm:pt modelId="{271BAD9F-CF6B-4937-94C6-B9FB43428344}" type="sibTrans" cxnId="{4A5D2DA7-CA2A-4C91-BC25-2C311412BDA0}">
      <dgm:prSet/>
      <dgm:spPr/>
      <dgm:t>
        <a:bodyPr/>
        <a:lstStyle/>
        <a:p>
          <a:endParaRPr lang="en-US"/>
        </a:p>
      </dgm:t>
    </dgm:pt>
    <dgm:pt modelId="{4F08D660-34F4-42EE-88CB-33A3356DC383}">
      <dgm:prSet phldrT="[Text]" custT="1"/>
      <dgm:spPr>
        <a:solidFill>
          <a:schemeClr val="bg1">
            <a:alpha val="90000"/>
          </a:schemeClr>
        </a:solidFill>
        <a:scene3d>
          <a:camera prst="orthographicFront"/>
          <a:lightRig rig="threePt" dir="t"/>
        </a:scene3d>
        <a:sp3d>
          <a:bevelT prst="convex"/>
        </a:sp3d>
      </dgm:spPr>
      <dgm:t>
        <a:bodyPr/>
        <a:lstStyle/>
        <a:p>
          <a:endParaRPr lang="en-US" sz="1200" dirty="0"/>
        </a:p>
      </dgm:t>
    </dgm:pt>
    <dgm:pt modelId="{F9041E5D-E1BC-496F-8C0B-D315B8108445}" type="parTrans" cxnId="{BA813F9D-5AC5-4C4D-907D-76F52794BDE7}">
      <dgm:prSet/>
      <dgm:spPr/>
      <dgm:t>
        <a:bodyPr/>
        <a:lstStyle/>
        <a:p>
          <a:endParaRPr lang="en-US"/>
        </a:p>
      </dgm:t>
    </dgm:pt>
    <dgm:pt modelId="{9FAB68B8-C2F9-470D-9147-9A13E2E1140A}" type="sibTrans" cxnId="{BA813F9D-5AC5-4C4D-907D-76F52794BDE7}">
      <dgm:prSet/>
      <dgm:spPr/>
      <dgm:t>
        <a:bodyPr/>
        <a:lstStyle/>
        <a:p>
          <a:endParaRPr lang="en-US"/>
        </a:p>
      </dgm:t>
    </dgm:pt>
    <dgm:pt modelId="{60446762-72B9-4D82-ADB2-BB17F3052F70}">
      <dgm:prSet custT="1"/>
      <dgm:spPr>
        <a:solidFill>
          <a:schemeClr val="bg1">
            <a:alpha val="90000"/>
          </a:schemeClr>
        </a:solidFill>
      </dgm:spPr>
      <dgm:t>
        <a:bodyPr/>
        <a:lstStyle/>
        <a:p>
          <a:r>
            <a:rPr lang="mk-MK" sz="1500" dirty="0" smtClean="0"/>
            <a:t>Да се достигне и одржи добар статус на</a:t>
          </a:r>
          <a:r>
            <a:rPr lang="en-US" sz="1500" dirty="0" smtClean="0"/>
            <a:t> </a:t>
          </a:r>
          <a:r>
            <a:rPr lang="mk-MK" sz="1500" dirty="0" smtClean="0"/>
            <a:t>површинските и подземните водни тела,</a:t>
          </a:r>
          <a:endParaRPr lang="en-US" sz="1500" dirty="0"/>
        </a:p>
      </dgm:t>
    </dgm:pt>
    <dgm:pt modelId="{8132688C-1B00-48BD-80BB-A15648633C2D}" type="parTrans" cxnId="{C0910EBB-88B6-46AB-B778-D0AE996CF7C7}">
      <dgm:prSet/>
      <dgm:spPr/>
      <dgm:t>
        <a:bodyPr/>
        <a:lstStyle/>
        <a:p>
          <a:endParaRPr lang="en-US"/>
        </a:p>
      </dgm:t>
    </dgm:pt>
    <dgm:pt modelId="{C75A480B-423B-461A-90BB-BFD34EB9D61A}" type="sibTrans" cxnId="{C0910EBB-88B6-46AB-B778-D0AE996CF7C7}">
      <dgm:prSet/>
      <dgm:spPr/>
      <dgm:t>
        <a:bodyPr/>
        <a:lstStyle/>
        <a:p>
          <a:endParaRPr lang="en-US"/>
        </a:p>
      </dgm:t>
    </dgm:pt>
    <dgm:pt modelId="{EFF84ABF-AACF-43A0-9070-81DAD9C44C00}">
      <dgm:prSet custT="1"/>
      <dgm:spPr>
        <a:solidFill>
          <a:schemeClr val="bg1">
            <a:alpha val="90000"/>
          </a:schemeClr>
        </a:solidFill>
      </dgm:spPr>
      <dgm:t>
        <a:bodyPr/>
        <a:lstStyle/>
        <a:p>
          <a:r>
            <a:rPr lang="mk-MK" sz="1500" dirty="0" smtClean="0"/>
            <a:t>Развој на ПУ со слив и мерки за реставрација</a:t>
          </a:r>
          <a:endParaRPr lang="en-US" sz="1500" dirty="0"/>
        </a:p>
      </dgm:t>
    </dgm:pt>
    <dgm:pt modelId="{DDE99501-C236-4A66-8715-1F5B086C8CC7}" type="parTrans" cxnId="{C6EA3572-DCB6-4F25-8225-68D0E48CDB15}">
      <dgm:prSet/>
      <dgm:spPr/>
      <dgm:t>
        <a:bodyPr/>
        <a:lstStyle/>
        <a:p>
          <a:endParaRPr lang="en-US"/>
        </a:p>
      </dgm:t>
    </dgm:pt>
    <dgm:pt modelId="{5397FB11-8FDD-47AE-81CE-6536B863BD47}" type="sibTrans" cxnId="{C6EA3572-DCB6-4F25-8225-68D0E48CDB15}">
      <dgm:prSet/>
      <dgm:spPr/>
      <dgm:t>
        <a:bodyPr/>
        <a:lstStyle/>
        <a:p>
          <a:endParaRPr lang="en-US"/>
        </a:p>
      </dgm:t>
    </dgm:pt>
    <dgm:pt modelId="{357BE557-7C1B-4E64-912F-54AB81EC404E}">
      <dgm:prSet custT="1"/>
      <dgm:spPr>
        <a:solidFill>
          <a:schemeClr val="bg1">
            <a:alpha val="90000"/>
          </a:schemeClr>
        </a:solidFill>
      </dgm:spPr>
      <dgm:t>
        <a:bodyPr/>
        <a:lstStyle/>
        <a:p>
          <a:r>
            <a:rPr lang="mk-MK" sz="1500" dirty="0" smtClean="0"/>
            <a:t>Оптимално користење на природните ресурси, со почитување на принципите на конзервација на природата и животната средина</a:t>
          </a:r>
          <a:endParaRPr lang="en-US" sz="1500" dirty="0"/>
        </a:p>
      </dgm:t>
    </dgm:pt>
    <dgm:pt modelId="{ED5EC6A6-93BD-4A8F-B940-CFC0A9169DEA}" type="parTrans" cxnId="{D255D66D-D307-469C-9D62-69F1A363B118}">
      <dgm:prSet/>
      <dgm:spPr/>
      <dgm:t>
        <a:bodyPr/>
        <a:lstStyle/>
        <a:p>
          <a:endParaRPr lang="en-US"/>
        </a:p>
      </dgm:t>
    </dgm:pt>
    <dgm:pt modelId="{C3EAD0FE-46F3-40D8-AC28-026906B0BB04}" type="sibTrans" cxnId="{D255D66D-D307-469C-9D62-69F1A363B118}">
      <dgm:prSet/>
      <dgm:spPr/>
      <dgm:t>
        <a:bodyPr/>
        <a:lstStyle/>
        <a:p>
          <a:endParaRPr lang="en-US"/>
        </a:p>
      </dgm:t>
    </dgm:pt>
    <dgm:pt modelId="{FF6AA0FE-26B2-4C1A-A3F0-21318B499C92}">
      <dgm:prSet custT="1"/>
      <dgm:spPr>
        <a:solidFill>
          <a:schemeClr val="bg1">
            <a:alpha val="90000"/>
          </a:schemeClr>
        </a:solidFill>
      </dgm:spPr>
      <dgm:t>
        <a:bodyPr/>
        <a:lstStyle/>
        <a:p>
          <a:r>
            <a:rPr lang="mk-MK" sz="1500" dirty="0" smtClean="0"/>
            <a:t>Комплетирање на функционален систем за безбедност на храна,</a:t>
          </a:r>
          <a:endParaRPr lang="en-US" sz="1500" dirty="0"/>
        </a:p>
      </dgm:t>
    </dgm:pt>
    <dgm:pt modelId="{B270CCCC-8D49-44AE-B7CE-0156EF33E3E3}" type="parTrans" cxnId="{EA52BDB7-B127-4C3E-BBA1-C878FC59160F}">
      <dgm:prSet/>
      <dgm:spPr/>
      <dgm:t>
        <a:bodyPr/>
        <a:lstStyle/>
        <a:p>
          <a:endParaRPr lang="en-US"/>
        </a:p>
      </dgm:t>
    </dgm:pt>
    <dgm:pt modelId="{5DABD674-BF65-41C2-BDB4-892014665061}" type="sibTrans" cxnId="{EA52BDB7-B127-4C3E-BBA1-C878FC59160F}">
      <dgm:prSet/>
      <dgm:spPr/>
      <dgm:t>
        <a:bodyPr/>
        <a:lstStyle/>
        <a:p>
          <a:endParaRPr lang="en-US"/>
        </a:p>
      </dgm:t>
    </dgm:pt>
    <dgm:pt modelId="{1EADD5C9-5A99-4337-BBF9-A13613AF50DF}">
      <dgm:prSet custT="1"/>
      <dgm:spPr>
        <a:solidFill>
          <a:schemeClr val="bg1">
            <a:alpha val="90000"/>
          </a:schemeClr>
        </a:solidFill>
      </dgm:spPr>
      <dgm:t>
        <a:bodyPr/>
        <a:lstStyle/>
        <a:p>
          <a:r>
            <a:rPr lang="mk-MK" sz="1500" dirty="0" smtClean="0"/>
            <a:t>Одржливо управување со природните ресурси и митигација на негативното влијание од климатските промени</a:t>
          </a:r>
          <a:endParaRPr lang="en-US" sz="1500" dirty="0"/>
        </a:p>
      </dgm:t>
    </dgm:pt>
    <dgm:pt modelId="{119DDE67-535E-4ABC-BFA5-2D99FBC9BB95}" type="parTrans" cxnId="{C6B9D707-1B44-479D-A657-38486CA8BFF7}">
      <dgm:prSet/>
      <dgm:spPr/>
      <dgm:t>
        <a:bodyPr/>
        <a:lstStyle/>
        <a:p>
          <a:endParaRPr lang="en-US"/>
        </a:p>
      </dgm:t>
    </dgm:pt>
    <dgm:pt modelId="{C94963C1-89FA-4F5E-A564-89BB26542BE1}" type="sibTrans" cxnId="{C6B9D707-1B44-479D-A657-38486CA8BFF7}">
      <dgm:prSet/>
      <dgm:spPr/>
      <dgm:t>
        <a:bodyPr/>
        <a:lstStyle/>
        <a:p>
          <a:endParaRPr lang="en-US"/>
        </a:p>
      </dgm:t>
    </dgm:pt>
    <dgm:pt modelId="{40233725-3816-4EAE-B40C-EC6C47737B71}">
      <dgm:prSet custT="1"/>
      <dgm:spPr>
        <a:solidFill>
          <a:schemeClr val="bg1">
            <a:alpha val="90000"/>
          </a:schemeClr>
        </a:solidFill>
      </dgm:spPr>
      <dgm:t>
        <a:bodyPr/>
        <a:lstStyle/>
        <a:p>
          <a:r>
            <a:rPr lang="mk-MK" sz="1600" dirty="0" smtClean="0"/>
            <a:t>Обврски кои произлегуваат од трите Рио Конвенции: CBD, UNFCCC, UNCCD треба да бидат опфатени во рамките на Националните цели на НДЗ,</a:t>
          </a:r>
          <a:endParaRPr lang="en-US" sz="1600" dirty="0"/>
        </a:p>
      </dgm:t>
    </dgm:pt>
    <dgm:pt modelId="{7FE6558E-6625-4647-ADF2-C57DB1AD78F2}" type="parTrans" cxnId="{4F744ADB-8DD8-4F71-A253-CF3F3F510F60}">
      <dgm:prSet/>
      <dgm:spPr/>
      <dgm:t>
        <a:bodyPr/>
        <a:lstStyle/>
        <a:p>
          <a:endParaRPr lang="en-US"/>
        </a:p>
      </dgm:t>
    </dgm:pt>
    <dgm:pt modelId="{99EE9B8E-33D1-4BBF-B086-F4D41375409E}" type="sibTrans" cxnId="{4F744ADB-8DD8-4F71-A253-CF3F3F510F60}">
      <dgm:prSet/>
      <dgm:spPr/>
      <dgm:t>
        <a:bodyPr/>
        <a:lstStyle/>
        <a:p>
          <a:endParaRPr lang="en-US"/>
        </a:p>
      </dgm:t>
    </dgm:pt>
    <dgm:pt modelId="{DB9ED6F0-0114-4579-8D2A-2384B91E4C83}">
      <dgm:prSet custT="1"/>
      <dgm:spPr>
        <a:solidFill>
          <a:schemeClr val="bg1">
            <a:alpha val="90000"/>
          </a:schemeClr>
        </a:solidFill>
      </dgm:spPr>
      <dgm:t>
        <a:bodyPr/>
        <a:lstStyle/>
        <a:p>
          <a:r>
            <a:rPr lang="en-US" sz="1600" dirty="0" err="1" smtClean="0"/>
            <a:t>Aicchi</a:t>
          </a:r>
          <a:r>
            <a:rPr lang="en-US" sz="1600" dirty="0" smtClean="0"/>
            <a:t> </a:t>
          </a:r>
          <a:r>
            <a:rPr lang="mk-MK" sz="1600" dirty="0" smtClean="0"/>
            <a:t>таргетите (Т.4, Т.7, Т.8, Т.15 и др.)</a:t>
          </a:r>
          <a:endParaRPr lang="en-US" sz="1600" dirty="0"/>
        </a:p>
      </dgm:t>
    </dgm:pt>
    <dgm:pt modelId="{F5B93B2A-5C52-4360-9D06-E08D582BB78A}" type="parTrans" cxnId="{2F5DBDAE-1F6D-43D9-83EC-316939B16CAF}">
      <dgm:prSet/>
      <dgm:spPr/>
      <dgm:t>
        <a:bodyPr/>
        <a:lstStyle/>
        <a:p>
          <a:endParaRPr lang="en-US"/>
        </a:p>
      </dgm:t>
    </dgm:pt>
    <dgm:pt modelId="{8185BC11-0152-4D3A-953E-3123D2D8DE83}" type="sibTrans" cxnId="{2F5DBDAE-1F6D-43D9-83EC-316939B16CAF}">
      <dgm:prSet/>
      <dgm:spPr/>
      <dgm:t>
        <a:bodyPr/>
        <a:lstStyle/>
        <a:p>
          <a:endParaRPr lang="en-US"/>
        </a:p>
      </dgm:t>
    </dgm:pt>
    <dgm:pt modelId="{DB46B9D7-95B1-4D6C-92DB-33D0897CD671}">
      <dgm:prSet custT="1"/>
      <dgm:spPr>
        <a:solidFill>
          <a:schemeClr val="bg1">
            <a:alpha val="90000"/>
          </a:schemeClr>
        </a:solidFill>
      </dgm:spPr>
      <dgm:t>
        <a:bodyPr/>
        <a:lstStyle/>
        <a:p>
          <a:r>
            <a:rPr lang="mk-MK" sz="1600" dirty="0" smtClean="0"/>
            <a:t>УН Одржливите Цели за развој (Т.2, Т. 6, Т.13 и др.),</a:t>
          </a:r>
          <a:endParaRPr lang="en-US" sz="1600" dirty="0"/>
        </a:p>
      </dgm:t>
    </dgm:pt>
    <dgm:pt modelId="{077F5FF4-CF7F-405A-B24E-310F609F78B0}" type="parTrans" cxnId="{0F9D380C-C67E-4762-A0B3-81DEF6E39CFF}">
      <dgm:prSet/>
      <dgm:spPr/>
      <dgm:t>
        <a:bodyPr/>
        <a:lstStyle/>
        <a:p>
          <a:endParaRPr lang="en-US"/>
        </a:p>
      </dgm:t>
    </dgm:pt>
    <dgm:pt modelId="{865CA53A-BC5D-4F78-8B32-A806F582094A}" type="sibTrans" cxnId="{0F9D380C-C67E-4762-A0B3-81DEF6E39CFF}">
      <dgm:prSet/>
      <dgm:spPr/>
      <dgm:t>
        <a:bodyPr/>
        <a:lstStyle/>
        <a:p>
          <a:endParaRPr lang="en-US"/>
        </a:p>
      </dgm:t>
    </dgm:pt>
    <dgm:pt modelId="{96F76631-5BC3-4CE0-877C-A8735E18ECEA}">
      <dgm:prSet custT="1"/>
      <dgm:spPr>
        <a:solidFill>
          <a:schemeClr val="bg1">
            <a:alpha val="90000"/>
          </a:schemeClr>
        </a:solidFill>
      </dgm:spPr>
      <dgm:t>
        <a:bodyPr/>
        <a:lstStyle/>
        <a:p>
          <a:r>
            <a:rPr lang="mk-MK" sz="1600" dirty="0" smtClean="0"/>
            <a:t>Национален Акционен План за борба со опустинувањето во Р. М.</a:t>
          </a:r>
          <a:endParaRPr lang="en-US" sz="1600" dirty="0"/>
        </a:p>
      </dgm:t>
    </dgm:pt>
    <dgm:pt modelId="{C0E8D321-56C5-4F55-9D93-AC48026A5898}" type="parTrans" cxnId="{A90B5863-35AD-4680-B252-BCC3A1271282}">
      <dgm:prSet/>
      <dgm:spPr/>
      <dgm:t>
        <a:bodyPr/>
        <a:lstStyle/>
        <a:p>
          <a:endParaRPr lang="en-US"/>
        </a:p>
      </dgm:t>
    </dgm:pt>
    <dgm:pt modelId="{CEC1D3D1-9A23-4630-B6AD-25457770D416}" type="sibTrans" cxnId="{A90B5863-35AD-4680-B252-BCC3A1271282}">
      <dgm:prSet/>
      <dgm:spPr/>
      <dgm:t>
        <a:bodyPr/>
        <a:lstStyle/>
        <a:p>
          <a:endParaRPr lang="en-US"/>
        </a:p>
      </dgm:t>
    </dgm:pt>
    <dgm:pt modelId="{1A6C20BB-8812-4A1C-B788-096202DFEF59}">
      <dgm:prSet custT="1"/>
      <dgm:spPr>
        <a:solidFill>
          <a:schemeClr val="bg1">
            <a:alpha val="90000"/>
          </a:schemeClr>
        </a:solidFill>
      </dgm:spPr>
      <dgm:t>
        <a:bodyPr/>
        <a:lstStyle/>
        <a:p>
          <a:r>
            <a:rPr lang="mk-MK" sz="1600" dirty="0" smtClean="0"/>
            <a:t>Трета Нацонална Комуникација за климатски промени, </a:t>
          </a:r>
          <a:endParaRPr lang="en-US" sz="1600" dirty="0"/>
        </a:p>
      </dgm:t>
    </dgm:pt>
    <dgm:pt modelId="{8CD61B26-17B8-42A0-A168-D6938289198D}" type="parTrans" cxnId="{544CDCFE-25DF-45B3-9DEE-2AD14BCFFE28}">
      <dgm:prSet/>
      <dgm:spPr/>
      <dgm:t>
        <a:bodyPr/>
        <a:lstStyle/>
        <a:p>
          <a:endParaRPr lang="en-US"/>
        </a:p>
      </dgm:t>
    </dgm:pt>
    <dgm:pt modelId="{10542E5B-DA30-4468-B298-39C505EDC95D}" type="sibTrans" cxnId="{544CDCFE-25DF-45B3-9DEE-2AD14BCFFE28}">
      <dgm:prSet/>
      <dgm:spPr/>
      <dgm:t>
        <a:bodyPr/>
        <a:lstStyle/>
        <a:p>
          <a:endParaRPr lang="en-US"/>
        </a:p>
      </dgm:t>
    </dgm:pt>
    <dgm:pt modelId="{9AE31B66-BCA2-445E-A4FC-37985034AE82}" type="pres">
      <dgm:prSet presAssocID="{ECB3EA22-942B-4D96-AF85-238EB9A70A9D}" presName="Name0" presStyleCnt="0">
        <dgm:presLayoutVars>
          <dgm:dir/>
          <dgm:animLvl val="lvl"/>
          <dgm:resizeHandles val="exact"/>
        </dgm:presLayoutVars>
      </dgm:prSet>
      <dgm:spPr/>
      <dgm:t>
        <a:bodyPr/>
        <a:lstStyle/>
        <a:p>
          <a:endParaRPr lang="en-US"/>
        </a:p>
      </dgm:t>
    </dgm:pt>
    <dgm:pt modelId="{EB17775E-6A61-4406-8C67-69AEA9C4736B}" type="pres">
      <dgm:prSet presAssocID="{C5B668CB-F693-477E-9BB5-9BDF04D1461A}" presName="linNode" presStyleCnt="0"/>
      <dgm:spPr/>
    </dgm:pt>
    <dgm:pt modelId="{C6BC4186-9DE7-40EC-B261-3067B74F893E}" type="pres">
      <dgm:prSet presAssocID="{C5B668CB-F693-477E-9BB5-9BDF04D1461A}" presName="parentText" presStyleLbl="node1" presStyleIdx="0" presStyleCnt="2" custScaleX="74487" custLinFactNeighborX="-1673" custLinFactNeighborY="-32">
        <dgm:presLayoutVars>
          <dgm:chMax val="1"/>
          <dgm:bulletEnabled val="1"/>
        </dgm:presLayoutVars>
      </dgm:prSet>
      <dgm:spPr/>
      <dgm:t>
        <a:bodyPr/>
        <a:lstStyle/>
        <a:p>
          <a:endParaRPr lang="en-US"/>
        </a:p>
      </dgm:t>
    </dgm:pt>
    <dgm:pt modelId="{CD69D07B-529C-4872-8496-FA78AA8AC511}" type="pres">
      <dgm:prSet presAssocID="{C5B668CB-F693-477E-9BB5-9BDF04D1461A}" presName="descendantText" presStyleLbl="alignAccFollowNode1" presStyleIdx="0" presStyleCnt="2" custScaleX="107288" custScaleY="125648" custLinFactNeighborX="6414" custLinFactNeighborY="1601">
        <dgm:presLayoutVars>
          <dgm:bulletEnabled val="1"/>
        </dgm:presLayoutVars>
      </dgm:prSet>
      <dgm:spPr/>
      <dgm:t>
        <a:bodyPr/>
        <a:lstStyle/>
        <a:p>
          <a:endParaRPr lang="en-US"/>
        </a:p>
      </dgm:t>
    </dgm:pt>
    <dgm:pt modelId="{60AC2810-ABD7-4023-B73E-6C66687C6C02}" type="pres">
      <dgm:prSet presAssocID="{9C74B869-FA96-4E3E-99B2-9AE32A41A8C6}" presName="sp" presStyleCnt="0"/>
      <dgm:spPr/>
    </dgm:pt>
    <dgm:pt modelId="{FF3D38DE-ED01-4738-B17C-5620576DC216}" type="pres">
      <dgm:prSet presAssocID="{A764CD4D-B5F8-45A3-8F32-B87C39E2ADD6}" presName="linNode" presStyleCnt="0"/>
      <dgm:spPr/>
    </dgm:pt>
    <dgm:pt modelId="{E1731452-B9CF-4C5F-997B-F894EA438D29}" type="pres">
      <dgm:prSet presAssocID="{A764CD4D-B5F8-45A3-8F32-B87C39E2ADD6}" presName="parentText" presStyleLbl="node1" presStyleIdx="1" presStyleCnt="2" custScaleX="74169" custLinFactNeighborX="-1674" custLinFactNeighborY="-32">
        <dgm:presLayoutVars>
          <dgm:chMax val="1"/>
          <dgm:bulletEnabled val="1"/>
        </dgm:presLayoutVars>
      </dgm:prSet>
      <dgm:spPr/>
      <dgm:t>
        <a:bodyPr/>
        <a:lstStyle/>
        <a:p>
          <a:endParaRPr lang="en-US"/>
        </a:p>
      </dgm:t>
    </dgm:pt>
    <dgm:pt modelId="{EF1469A0-7493-4091-8832-F9EE335C0F7F}" type="pres">
      <dgm:prSet presAssocID="{A764CD4D-B5F8-45A3-8F32-B87C39E2ADD6}" presName="descendantText" presStyleLbl="alignAccFollowNode1" presStyleIdx="1" presStyleCnt="2" custScaleX="108800" custScaleY="113573" custLinFactNeighborX="4610" custLinFactNeighborY="3245">
        <dgm:presLayoutVars>
          <dgm:bulletEnabled val="1"/>
        </dgm:presLayoutVars>
      </dgm:prSet>
      <dgm:spPr/>
      <dgm:t>
        <a:bodyPr/>
        <a:lstStyle/>
        <a:p>
          <a:endParaRPr lang="en-US"/>
        </a:p>
      </dgm:t>
    </dgm:pt>
  </dgm:ptLst>
  <dgm:cxnLst>
    <dgm:cxn modelId="{BA813F9D-5AC5-4C4D-907D-76F52794BDE7}" srcId="{A764CD4D-B5F8-45A3-8F32-B87C39E2ADD6}" destId="{4F08D660-34F4-42EE-88CB-33A3356DC383}" srcOrd="0" destOrd="0" parTransId="{F9041E5D-E1BC-496F-8C0B-D315B8108445}" sibTransId="{9FAB68B8-C2F9-470D-9147-9A13E2E1140A}"/>
    <dgm:cxn modelId="{544CDCFE-25DF-45B3-9DEE-2AD14BCFFE28}" srcId="{A764CD4D-B5F8-45A3-8F32-B87C39E2ADD6}" destId="{1A6C20BB-8812-4A1C-B788-096202DFEF59}" srcOrd="5" destOrd="0" parTransId="{8CD61B26-17B8-42A0-A168-D6938289198D}" sibTransId="{10542E5B-DA30-4468-B298-39C505EDC95D}"/>
    <dgm:cxn modelId="{C6EA3572-DCB6-4F25-8225-68D0E48CDB15}" srcId="{C5B668CB-F693-477E-9BB5-9BDF04D1461A}" destId="{EFF84ABF-AACF-43A0-9070-81DAD9C44C00}" srcOrd="2" destOrd="0" parTransId="{DDE99501-C236-4A66-8715-1F5B086C8CC7}" sibTransId="{5397FB11-8FDD-47AE-81CE-6536B863BD47}"/>
    <dgm:cxn modelId="{2F5DBDAE-1F6D-43D9-83EC-316939B16CAF}" srcId="{A764CD4D-B5F8-45A3-8F32-B87C39E2ADD6}" destId="{DB9ED6F0-0114-4579-8D2A-2384B91E4C83}" srcOrd="2" destOrd="0" parTransId="{F5B93B2A-5C52-4360-9D06-E08D582BB78A}" sibTransId="{8185BC11-0152-4D3A-953E-3123D2D8DE83}"/>
    <dgm:cxn modelId="{54B6AAFC-68D0-43A7-8E39-2F7A37933E15}" type="presOf" srcId="{4143BAAA-66B9-444D-8E16-F9E6181E4797}" destId="{CD69D07B-529C-4872-8496-FA78AA8AC511}" srcOrd="0" destOrd="0" presId="urn:microsoft.com/office/officeart/2005/8/layout/vList5"/>
    <dgm:cxn modelId="{BCE24AC8-6900-4833-84B6-2168DA930FC5}" type="presOf" srcId="{A764CD4D-B5F8-45A3-8F32-B87C39E2ADD6}" destId="{E1731452-B9CF-4C5F-997B-F894EA438D29}" srcOrd="0" destOrd="0" presId="urn:microsoft.com/office/officeart/2005/8/layout/vList5"/>
    <dgm:cxn modelId="{CF16A0B5-C419-4D05-A90A-ABF2E0D868BE}" type="presOf" srcId="{96F76631-5BC3-4CE0-877C-A8735E18ECEA}" destId="{EF1469A0-7493-4091-8832-F9EE335C0F7F}" srcOrd="0" destOrd="4" presId="urn:microsoft.com/office/officeart/2005/8/layout/vList5"/>
    <dgm:cxn modelId="{B6EE60C1-0065-4E3C-950D-40DD46DD8424}" type="presOf" srcId="{ECB3EA22-942B-4D96-AF85-238EB9A70A9D}" destId="{9AE31B66-BCA2-445E-A4FC-37985034AE82}" srcOrd="0" destOrd="0" presId="urn:microsoft.com/office/officeart/2005/8/layout/vList5"/>
    <dgm:cxn modelId="{E674C00B-6C47-46E4-BB59-61F7A2847F53}" type="presOf" srcId="{C5B668CB-F693-477E-9BB5-9BDF04D1461A}" destId="{C6BC4186-9DE7-40EC-B261-3067B74F893E}" srcOrd="0" destOrd="0" presId="urn:microsoft.com/office/officeart/2005/8/layout/vList5"/>
    <dgm:cxn modelId="{D255D66D-D307-469C-9D62-69F1A363B118}" srcId="{C5B668CB-F693-477E-9BB5-9BDF04D1461A}" destId="{357BE557-7C1B-4E64-912F-54AB81EC404E}" srcOrd="3" destOrd="0" parTransId="{ED5EC6A6-93BD-4A8F-B940-CFC0A9169DEA}" sibTransId="{C3EAD0FE-46F3-40D8-AC28-026906B0BB04}"/>
    <dgm:cxn modelId="{0CE11015-1626-435E-85D4-9E253DC4CEE5}" type="presOf" srcId="{DB46B9D7-95B1-4D6C-92DB-33D0897CD671}" destId="{EF1469A0-7493-4091-8832-F9EE335C0F7F}" srcOrd="0" destOrd="3" presId="urn:microsoft.com/office/officeart/2005/8/layout/vList5"/>
    <dgm:cxn modelId="{F01EE885-C0A1-438E-A54F-0E154E6AC86C}" type="presOf" srcId="{1A6C20BB-8812-4A1C-B788-096202DFEF59}" destId="{EF1469A0-7493-4091-8832-F9EE335C0F7F}" srcOrd="0" destOrd="5" presId="urn:microsoft.com/office/officeart/2005/8/layout/vList5"/>
    <dgm:cxn modelId="{C0910EBB-88B6-46AB-B778-D0AE996CF7C7}" srcId="{C5B668CB-F693-477E-9BB5-9BDF04D1461A}" destId="{60446762-72B9-4D82-ADB2-BB17F3052F70}" srcOrd="1" destOrd="0" parTransId="{8132688C-1B00-48BD-80BB-A15648633C2D}" sibTransId="{C75A480B-423B-461A-90BB-BFD34EB9D61A}"/>
    <dgm:cxn modelId="{0F9D380C-C67E-4762-A0B3-81DEF6E39CFF}" srcId="{A764CD4D-B5F8-45A3-8F32-B87C39E2ADD6}" destId="{DB46B9D7-95B1-4D6C-92DB-33D0897CD671}" srcOrd="3" destOrd="0" parTransId="{077F5FF4-CF7F-405A-B24E-310F609F78B0}" sibTransId="{865CA53A-BC5D-4F78-8B32-A806F582094A}"/>
    <dgm:cxn modelId="{C6B9D707-1B44-479D-A657-38486CA8BFF7}" srcId="{C5B668CB-F693-477E-9BB5-9BDF04D1461A}" destId="{1EADD5C9-5A99-4337-BBF9-A13613AF50DF}" srcOrd="5" destOrd="0" parTransId="{119DDE67-535E-4ABC-BFA5-2D99FBC9BB95}" sibTransId="{C94963C1-89FA-4F5E-A564-89BB26542BE1}"/>
    <dgm:cxn modelId="{4DC6C341-E29B-412D-A674-119F5399F7E5}" type="presOf" srcId="{60446762-72B9-4D82-ADB2-BB17F3052F70}" destId="{CD69D07B-529C-4872-8496-FA78AA8AC511}" srcOrd="0" destOrd="1" presId="urn:microsoft.com/office/officeart/2005/8/layout/vList5"/>
    <dgm:cxn modelId="{364513AE-5B10-45A8-B91C-2D5A678926FE}" type="presOf" srcId="{40233725-3816-4EAE-B40C-EC6C47737B71}" destId="{EF1469A0-7493-4091-8832-F9EE335C0F7F}" srcOrd="0" destOrd="1" presId="urn:microsoft.com/office/officeart/2005/8/layout/vList5"/>
    <dgm:cxn modelId="{EA52BDB7-B127-4C3E-BBA1-C878FC59160F}" srcId="{C5B668CB-F693-477E-9BB5-9BDF04D1461A}" destId="{FF6AA0FE-26B2-4C1A-A3F0-21318B499C92}" srcOrd="4" destOrd="0" parTransId="{B270CCCC-8D49-44AE-B7CE-0156EF33E3E3}" sibTransId="{5DABD674-BF65-41C2-BDB4-892014665061}"/>
    <dgm:cxn modelId="{B38AD452-F64B-4A50-9F44-14A2C64D3B97}" type="presOf" srcId="{FF6AA0FE-26B2-4C1A-A3F0-21318B499C92}" destId="{CD69D07B-529C-4872-8496-FA78AA8AC511}" srcOrd="0" destOrd="4" presId="urn:microsoft.com/office/officeart/2005/8/layout/vList5"/>
    <dgm:cxn modelId="{39AA9CCB-FE87-43E9-AFE2-0F0368D1D2D6}" type="presOf" srcId="{EFF84ABF-AACF-43A0-9070-81DAD9C44C00}" destId="{CD69D07B-529C-4872-8496-FA78AA8AC511}" srcOrd="0" destOrd="2" presId="urn:microsoft.com/office/officeart/2005/8/layout/vList5"/>
    <dgm:cxn modelId="{4A5D2DA7-CA2A-4C91-BC25-2C311412BDA0}" srcId="{ECB3EA22-942B-4D96-AF85-238EB9A70A9D}" destId="{A764CD4D-B5F8-45A3-8F32-B87C39E2ADD6}" srcOrd="1" destOrd="0" parTransId="{3BE1A7BE-072D-41D1-9344-95D875EE334B}" sibTransId="{271BAD9F-CF6B-4937-94C6-B9FB43428344}"/>
    <dgm:cxn modelId="{31B10269-9ACC-4BAE-AE5D-1A8E63A7B9ED}" type="presOf" srcId="{DB9ED6F0-0114-4579-8D2A-2384B91E4C83}" destId="{EF1469A0-7493-4091-8832-F9EE335C0F7F}" srcOrd="0" destOrd="2" presId="urn:microsoft.com/office/officeart/2005/8/layout/vList5"/>
    <dgm:cxn modelId="{A5475954-4BE8-405C-ADC4-CB9B88CACCDE}" type="presOf" srcId="{4F08D660-34F4-42EE-88CB-33A3356DC383}" destId="{EF1469A0-7493-4091-8832-F9EE335C0F7F}" srcOrd="0" destOrd="0" presId="urn:microsoft.com/office/officeart/2005/8/layout/vList5"/>
    <dgm:cxn modelId="{0AC556E2-1A7B-4AA2-A15B-C560F3FF02A7}" type="presOf" srcId="{357BE557-7C1B-4E64-912F-54AB81EC404E}" destId="{CD69D07B-529C-4872-8496-FA78AA8AC511}" srcOrd="0" destOrd="3" presId="urn:microsoft.com/office/officeart/2005/8/layout/vList5"/>
    <dgm:cxn modelId="{4F744ADB-8DD8-4F71-A253-CF3F3F510F60}" srcId="{A764CD4D-B5F8-45A3-8F32-B87C39E2ADD6}" destId="{40233725-3816-4EAE-B40C-EC6C47737B71}" srcOrd="1" destOrd="0" parTransId="{7FE6558E-6625-4647-ADF2-C57DB1AD78F2}" sibTransId="{99EE9B8E-33D1-4BBF-B086-F4D41375409E}"/>
    <dgm:cxn modelId="{665BC9C8-7C73-454A-AC0D-2E2BE8A54C29}" type="presOf" srcId="{1EADD5C9-5A99-4337-BBF9-A13613AF50DF}" destId="{CD69D07B-529C-4872-8496-FA78AA8AC511}" srcOrd="0" destOrd="5" presId="urn:microsoft.com/office/officeart/2005/8/layout/vList5"/>
    <dgm:cxn modelId="{A90B5863-35AD-4680-B252-BCC3A1271282}" srcId="{A764CD4D-B5F8-45A3-8F32-B87C39E2ADD6}" destId="{96F76631-5BC3-4CE0-877C-A8735E18ECEA}" srcOrd="4" destOrd="0" parTransId="{C0E8D321-56C5-4F55-9D93-AC48026A5898}" sibTransId="{CEC1D3D1-9A23-4630-B6AD-25457770D416}"/>
    <dgm:cxn modelId="{DBBFA53E-5427-4E2A-8CDB-DE5E7C47D9BE}" srcId="{C5B668CB-F693-477E-9BB5-9BDF04D1461A}" destId="{4143BAAA-66B9-444D-8E16-F9E6181E4797}" srcOrd="0" destOrd="0" parTransId="{34DA17BF-3DB5-42DD-A40A-F545E90BFEA5}" sibTransId="{DA2331B9-1A70-437C-8BEE-C34E92694423}"/>
    <dgm:cxn modelId="{32036FAC-C1C2-49D1-8F76-2EFB797F33E8}" srcId="{ECB3EA22-942B-4D96-AF85-238EB9A70A9D}" destId="{C5B668CB-F693-477E-9BB5-9BDF04D1461A}" srcOrd="0" destOrd="0" parTransId="{30A446BF-AF8D-48DF-AA93-6C3FD93CFE59}" sibTransId="{9C74B869-FA96-4E3E-99B2-9AE32A41A8C6}"/>
    <dgm:cxn modelId="{598C4CDF-784A-491C-8198-532BC6C97B6D}" type="presParOf" srcId="{9AE31B66-BCA2-445E-A4FC-37985034AE82}" destId="{EB17775E-6A61-4406-8C67-69AEA9C4736B}" srcOrd="0" destOrd="0" presId="urn:microsoft.com/office/officeart/2005/8/layout/vList5"/>
    <dgm:cxn modelId="{C168C46B-9840-49EB-908C-D4B51EC48494}" type="presParOf" srcId="{EB17775E-6A61-4406-8C67-69AEA9C4736B}" destId="{C6BC4186-9DE7-40EC-B261-3067B74F893E}" srcOrd="0" destOrd="0" presId="urn:microsoft.com/office/officeart/2005/8/layout/vList5"/>
    <dgm:cxn modelId="{19BD531E-056A-4735-A714-E84AF5345F81}" type="presParOf" srcId="{EB17775E-6A61-4406-8C67-69AEA9C4736B}" destId="{CD69D07B-529C-4872-8496-FA78AA8AC511}" srcOrd="1" destOrd="0" presId="urn:microsoft.com/office/officeart/2005/8/layout/vList5"/>
    <dgm:cxn modelId="{CEA424AE-B9FE-456E-940B-2D1F65692EF6}" type="presParOf" srcId="{9AE31B66-BCA2-445E-A4FC-37985034AE82}" destId="{60AC2810-ABD7-4023-B73E-6C66687C6C02}" srcOrd="1" destOrd="0" presId="urn:microsoft.com/office/officeart/2005/8/layout/vList5"/>
    <dgm:cxn modelId="{5EF498CA-ECB4-4471-A8DD-7A998FBCA20E}" type="presParOf" srcId="{9AE31B66-BCA2-445E-A4FC-37985034AE82}" destId="{FF3D38DE-ED01-4738-B17C-5620576DC216}" srcOrd="2" destOrd="0" presId="urn:microsoft.com/office/officeart/2005/8/layout/vList5"/>
    <dgm:cxn modelId="{93B055A7-1949-45B8-993A-64E8B2CEE6E7}" type="presParOf" srcId="{FF3D38DE-ED01-4738-B17C-5620576DC216}" destId="{E1731452-B9CF-4C5F-997B-F894EA438D29}" srcOrd="0" destOrd="0" presId="urn:microsoft.com/office/officeart/2005/8/layout/vList5"/>
    <dgm:cxn modelId="{41D8313C-5EF6-453A-9900-DFFFE916884C}" type="presParOf" srcId="{FF3D38DE-ED01-4738-B17C-5620576DC216}" destId="{EF1469A0-7493-4091-8832-F9EE335C0F7F}" srcOrd="1" destOrd="0" presId="urn:microsoft.com/office/officeart/2005/8/layout/vList5"/>
  </dgm:cxnLst>
  <dgm:bg/>
  <dgm:whole/>
  <dgm:extLst>
    <a:ext uri="http://schemas.microsoft.com/office/drawing/2008/diagram">
      <dsp:dataModelExt xmlns:dsp="http://schemas.microsoft.com/office/drawing/2008/diagram" relId="rId10" minVer="http://schemas.openxmlformats.org/drawingml/2006/diagram"/>
    </a:ext>
    <a:ext uri="{C62137D5-CB1D-491B-B009-E17868A290BF}">
      <dgm14:recolorImg xmlns:dgm14="http://schemas.microsoft.com/office/drawing/2010/diagram" val="1"/>
    </a:ext>
  </dgm:extLst>
</dgm:dataModel>
</file>

<file path=ppt/diagrams/data6.xml><?xml version="1.0" encoding="utf-8"?>
<dgm:dataModel xmlns:dgm="http://schemas.openxmlformats.org/drawingml/2006/diagram" xmlns:a="http://schemas.openxmlformats.org/drawingml/2006/main">
  <dgm:ptLst>
    <dgm:pt modelId="{F060D690-3E92-4302-9558-17061FA753DD}" type="doc">
      <dgm:prSet loTypeId="urn:microsoft.com/office/officeart/2005/8/layout/pyramid2" loCatId="list" qsTypeId="urn:microsoft.com/office/officeart/2005/8/quickstyle/simple1" qsCatId="simple" csTypeId="urn:microsoft.com/office/officeart/2005/8/colors/accent1_2" csCatId="accent1" phldr="1"/>
      <dgm:spPr/>
      <dgm:t>
        <a:bodyPr/>
        <a:lstStyle/>
        <a:p>
          <a:endParaRPr lang="mk-MK"/>
        </a:p>
      </dgm:t>
    </dgm:pt>
    <dgm:pt modelId="{2B0EAB9A-3301-45D9-A37B-9858CA1A4D3C}">
      <dgm:prSet phldrT="[Text]" custT="1"/>
      <dgm:spPr>
        <a:ln w="44450">
          <a:solidFill>
            <a:schemeClr val="accent6">
              <a:lumMod val="75000"/>
            </a:schemeClr>
          </a:solidFill>
        </a:ln>
      </dgm:spPr>
      <dgm:t>
        <a:bodyPr/>
        <a:lstStyle/>
        <a:p>
          <a:r>
            <a:rPr lang="mk-MK" sz="2000" b="1" dirty="0" smtClean="0">
              <a:latin typeface="Arial Narrow" panose="020B0606020202030204" pitchFamily="34" charset="0"/>
              <a:cs typeface="GothicG" panose="00000400000000000000" pitchFamily="2" charset="0"/>
            </a:rPr>
            <a:t>Позитивни</a:t>
          </a:r>
          <a:r>
            <a:rPr lang="mk-MK" sz="2000" b="1" baseline="0" dirty="0" smtClean="0">
              <a:latin typeface="Arial Narrow" panose="020B0606020202030204" pitchFamily="34" charset="0"/>
              <a:cs typeface="GothicG" panose="00000400000000000000" pitchFamily="2" charset="0"/>
            </a:rPr>
            <a:t> промени во </a:t>
          </a:r>
          <a:r>
            <a:rPr lang="en-US" sz="2000" b="1" baseline="0" dirty="0" smtClean="0">
              <a:latin typeface="Arial Narrow" panose="020B0606020202030204" pitchFamily="34" charset="0"/>
              <a:cs typeface="GothicG" panose="00000400000000000000" pitchFamily="2" charset="0"/>
            </a:rPr>
            <a:t>,,L</a:t>
          </a:r>
          <a:r>
            <a:rPr lang="en-US" sz="2000" b="1" dirty="0" smtClean="0">
              <a:latin typeface="Arial Narrow" panose="020B0606020202030204" pitchFamily="34" charset="0"/>
              <a:cs typeface="GothicG" panose="00000400000000000000" pitchFamily="2" charset="0"/>
            </a:rPr>
            <a:t>and cover’’</a:t>
          </a:r>
          <a:endParaRPr lang="mk-MK" sz="2000" b="1" dirty="0">
            <a:latin typeface="Arial Narrow" panose="020B0606020202030204" pitchFamily="34" charset="0"/>
            <a:cs typeface="GothicG" panose="00000400000000000000" pitchFamily="2" charset="0"/>
          </a:endParaRPr>
        </a:p>
      </dgm:t>
    </dgm:pt>
    <dgm:pt modelId="{D800DE0C-8930-4336-855E-B2BA8ABC9CEC}" type="parTrans" cxnId="{5B0DB415-8A12-414B-BDFD-AC7ECA56874E}">
      <dgm:prSet/>
      <dgm:spPr/>
      <dgm:t>
        <a:bodyPr/>
        <a:lstStyle/>
        <a:p>
          <a:endParaRPr lang="mk-MK"/>
        </a:p>
      </dgm:t>
    </dgm:pt>
    <dgm:pt modelId="{783D2EDA-6607-4ED9-B93D-0CC1B112B301}" type="sibTrans" cxnId="{5B0DB415-8A12-414B-BDFD-AC7ECA56874E}">
      <dgm:prSet/>
      <dgm:spPr/>
      <dgm:t>
        <a:bodyPr/>
        <a:lstStyle/>
        <a:p>
          <a:endParaRPr lang="mk-MK"/>
        </a:p>
      </dgm:t>
    </dgm:pt>
    <dgm:pt modelId="{2497F3DE-6663-4A4F-81FB-2B9145AFF70F}">
      <dgm:prSet phldrT="[Text]" custT="1"/>
      <dgm:spPr>
        <a:ln w="44450">
          <a:solidFill>
            <a:schemeClr val="accent6">
              <a:lumMod val="75000"/>
            </a:schemeClr>
          </a:solidFill>
        </a:ln>
      </dgm:spPr>
      <dgm:t>
        <a:bodyPr/>
        <a:lstStyle/>
        <a:p>
          <a:r>
            <a:rPr lang="mk-MK" sz="2000" b="1" dirty="0" smtClean="0">
              <a:latin typeface="Arial Narrow" panose="020B0606020202030204" pitchFamily="34" charset="0"/>
            </a:rPr>
            <a:t>Значитено зголемување на</a:t>
          </a:r>
          <a:r>
            <a:rPr lang="mk-MK" sz="2000" b="1" baseline="0" dirty="0" smtClean="0">
              <a:latin typeface="Arial Narrow" panose="020B0606020202030204" pitchFamily="34" charset="0"/>
            </a:rPr>
            <a:t> биопродуктивноста</a:t>
          </a:r>
          <a:endParaRPr lang="mk-MK" sz="2000" b="1" dirty="0">
            <a:latin typeface="Arial Narrow" panose="020B0606020202030204" pitchFamily="34" charset="0"/>
          </a:endParaRPr>
        </a:p>
      </dgm:t>
    </dgm:pt>
    <dgm:pt modelId="{0781FEC5-2E1E-4C2C-9C6F-F50D3A6DEAEE}" type="parTrans" cxnId="{D62030A0-F41B-416C-8C44-CB9CD0385C8E}">
      <dgm:prSet/>
      <dgm:spPr/>
      <dgm:t>
        <a:bodyPr/>
        <a:lstStyle/>
        <a:p>
          <a:endParaRPr lang="mk-MK"/>
        </a:p>
      </dgm:t>
    </dgm:pt>
    <dgm:pt modelId="{6FD2AD98-1F77-4C4B-B1AF-2D6D95C2E7F4}" type="sibTrans" cxnId="{D62030A0-F41B-416C-8C44-CB9CD0385C8E}">
      <dgm:prSet/>
      <dgm:spPr/>
      <dgm:t>
        <a:bodyPr/>
        <a:lstStyle/>
        <a:p>
          <a:endParaRPr lang="mk-MK"/>
        </a:p>
      </dgm:t>
    </dgm:pt>
    <dgm:pt modelId="{754E84D2-D78A-4E00-8FCD-506C9A8A52EC}">
      <dgm:prSet phldrT="[Text]" custT="1"/>
      <dgm:spPr>
        <a:ln w="44450">
          <a:solidFill>
            <a:schemeClr val="accent6">
              <a:lumMod val="75000"/>
            </a:schemeClr>
          </a:solidFill>
        </a:ln>
      </dgm:spPr>
      <dgm:t>
        <a:bodyPr/>
        <a:lstStyle/>
        <a:p>
          <a:r>
            <a:rPr lang="mk-MK" sz="2000" b="1" dirty="0" smtClean="0">
              <a:latin typeface="Arial Narrow" panose="020B0606020202030204" pitchFamily="34" charset="0"/>
            </a:rPr>
            <a:t>Значитено зголемување на</a:t>
          </a:r>
          <a:r>
            <a:rPr lang="mk-MK" sz="2000" b="1" baseline="0" dirty="0" smtClean="0">
              <a:latin typeface="Arial Narrow" panose="020B0606020202030204" pitchFamily="34" charset="0"/>
            </a:rPr>
            <a:t> органската материја</a:t>
          </a:r>
          <a:r>
            <a:rPr lang="en-US" sz="2000" b="1" baseline="0" dirty="0" smtClean="0">
              <a:latin typeface="Arial Narrow" panose="020B0606020202030204" pitchFamily="34" charset="0"/>
            </a:rPr>
            <a:t> </a:t>
          </a:r>
          <a:endParaRPr lang="mk-MK" sz="2000" b="1" dirty="0">
            <a:latin typeface="Arial Narrow" panose="020B0606020202030204" pitchFamily="34" charset="0"/>
          </a:endParaRPr>
        </a:p>
      </dgm:t>
    </dgm:pt>
    <dgm:pt modelId="{0773A19F-F662-470B-BC50-1E157DFEA824}" type="parTrans" cxnId="{9A196EAC-50F4-42E4-883E-63FBDAF0F456}">
      <dgm:prSet/>
      <dgm:spPr/>
      <dgm:t>
        <a:bodyPr/>
        <a:lstStyle/>
        <a:p>
          <a:endParaRPr lang="mk-MK"/>
        </a:p>
      </dgm:t>
    </dgm:pt>
    <dgm:pt modelId="{BDE21CA7-BED8-43DD-9A1A-86683A420A37}" type="sibTrans" cxnId="{9A196EAC-50F4-42E4-883E-63FBDAF0F456}">
      <dgm:prSet/>
      <dgm:spPr/>
      <dgm:t>
        <a:bodyPr/>
        <a:lstStyle/>
        <a:p>
          <a:endParaRPr lang="mk-MK"/>
        </a:p>
      </dgm:t>
    </dgm:pt>
    <dgm:pt modelId="{31D93BD5-157F-482A-B219-803FDBE223F8}">
      <dgm:prSet phldrT="[Text]" custT="1"/>
      <dgm:spPr>
        <a:ln w="44450">
          <a:solidFill>
            <a:schemeClr val="accent6">
              <a:lumMod val="75000"/>
            </a:schemeClr>
          </a:solidFill>
        </a:ln>
      </dgm:spPr>
      <dgm:t>
        <a:bodyPr/>
        <a:lstStyle/>
        <a:p>
          <a:r>
            <a:rPr lang="mk-MK" sz="2000" b="1" dirty="0" smtClean="0">
              <a:solidFill>
                <a:schemeClr val="dk1"/>
              </a:solidFill>
              <a:effectLst/>
              <a:latin typeface="Arial Narrow" panose="020B0606020202030204" pitchFamily="34" charset="0"/>
              <a:ea typeface="+mn-ea"/>
              <a:cs typeface="+mn-cs"/>
            </a:rPr>
            <a:t>Незначителни промени кај било кој др. национ. релев.</a:t>
          </a:r>
          <a:r>
            <a:rPr lang="mk-MK" sz="2000" b="1" baseline="0" dirty="0" smtClean="0">
              <a:solidFill>
                <a:schemeClr val="dk1"/>
              </a:solidFill>
              <a:effectLst/>
              <a:latin typeface="Arial Narrow" panose="020B0606020202030204" pitchFamily="34" charset="0"/>
              <a:ea typeface="+mn-ea"/>
              <a:cs typeface="+mn-cs"/>
            </a:rPr>
            <a:t> индикатор</a:t>
          </a:r>
          <a:endParaRPr lang="mk-MK" sz="2000" b="1" dirty="0">
            <a:latin typeface="Arial Narrow" panose="020B0606020202030204" pitchFamily="34" charset="0"/>
          </a:endParaRPr>
        </a:p>
      </dgm:t>
    </dgm:pt>
    <dgm:pt modelId="{6D287609-62BA-4F77-9A4A-2AFFAEEB85CA}" type="parTrans" cxnId="{946B716C-36BE-46B2-9B6D-33BB6CD8D773}">
      <dgm:prSet/>
      <dgm:spPr/>
      <dgm:t>
        <a:bodyPr/>
        <a:lstStyle/>
        <a:p>
          <a:endParaRPr lang="mk-MK"/>
        </a:p>
      </dgm:t>
    </dgm:pt>
    <dgm:pt modelId="{F845B5B1-A4C6-424B-9F5A-A0318C4D33B0}" type="sibTrans" cxnId="{946B716C-36BE-46B2-9B6D-33BB6CD8D773}">
      <dgm:prSet/>
      <dgm:spPr/>
      <dgm:t>
        <a:bodyPr/>
        <a:lstStyle/>
        <a:p>
          <a:endParaRPr lang="mk-MK"/>
        </a:p>
      </dgm:t>
    </dgm:pt>
    <dgm:pt modelId="{C0E63741-8C90-4FA3-9018-EBABDB3B5911}" type="pres">
      <dgm:prSet presAssocID="{F060D690-3E92-4302-9558-17061FA753DD}" presName="compositeShape" presStyleCnt="0">
        <dgm:presLayoutVars>
          <dgm:dir/>
          <dgm:resizeHandles/>
        </dgm:presLayoutVars>
      </dgm:prSet>
      <dgm:spPr/>
      <dgm:t>
        <a:bodyPr/>
        <a:lstStyle/>
        <a:p>
          <a:endParaRPr lang="en-US"/>
        </a:p>
      </dgm:t>
    </dgm:pt>
    <dgm:pt modelId="{C4A12297-E043-428E-9868-3CFC34AD8BA2}" type="pres">
      <dgm:prSet presAssocID="{F060D690-3E92-4302-9558-17061FA753DD}" presName="pyramid" presStyleLbl="node1" presStyleIdx="0" presStyleCnt="1" custLinFactNeighborX="-17500"/>
      <dgm:spPr>
        <a:solidFill>
          <a:schemeClr val="accent3">
            <a:lumMod val="75000"/>
          </a:schemeClr>
        </a:solidFill>
        <a:ln w="44450">
          <a:solidFill>
            <a:schemeClr val="accent6">
              <a:lumMod val="75000"/>
            </a:schemeClr>
          </a:solidFill>
        </a:ln>
      </dgm:spPr>
      <dgm:t>
        <a:bodyPr/>
        <a:lstStyle/>
        <a:p>
          <a:endParaRPr lang="mk-MK"/>
        </a:p>
      </dgm:t>
    </dgm:pt>
    <dgm:pt modelId="{DEDA153B-4FBD-469E-A7AF-1F2AA3E2E815}" type="pres">
      <dgm:prSet presAssocID="{F060D690-3E92-4302-9558-17061FA753DD}" presName="theList" presStyleCnt="0"/>
      <dgm:spPr/>
    </dgm:pt>
    <dgm:pt modelId="{630F542D-2216-4D98-BB92-4AF2250539EE}" type="pres">
      <dgm:prSet presAssocID="{2B0EAB9A-3301-45D9-A37B-9858CA1A4D3C}" presName="aNode" presStyleLbl="fgAcc1" presStyleIdx="0" presStyleCnt="4" custScaleX="131560" custLinFactY="7681" custLinFactNeighborX="-18001" custLinFactNeighborY="100000">
        <dgm:presLayoutVars>
          <dgm:bulletEnabled val="1"/>
        </dgm:presLayoutVars>
      </dgm:prSet>
      <dgm:spPr/>
      <dgm:t>
        <a:bodyPr/>
        <a:lstStyle/>
        <a:p>
          <a:endParaRPr lang="mk-MK"/>
        </a:p>
      </dgm:t>
    </dgm:pt>
    <dgm:pt modelId="{707B10E7-F9F5-4E63-B169-3787CC354C7E}" type="pres">
      <dgm:prSet presAssocID="{2B0EAB9A-3301-45D9-A37B-9858CA1A4D3C}" presName="aSpace" presStyleCnt="0"/>
      <dgm:spPr/>
    </dgm:pt>
    <dgm:pt modelId="{9791AD88-3240-4A5A-83E6-B4050E9FEA4F}" type="pres">
      <dgm:prSet presAssocID="{2497F3DE-6663-4A4F-81FB-2B9145AFF70F}" presName="aNode" presStyleLbl="fgAcc1" presStyleIdx="1" presStyleCnt="4" custScaleX="124932" custLinFactY="13388" custLinFactNeighborX="-35408" custLinFactNeighborY="100000">
        <dgm:presLayoutVars>
          <dgm:bulletEnabled val="1"/>
        </dgm:presLayoutVars>
      </dgm:prSet>
      <dgm:spPr/>
      <dgm:t>
        <a:bodyPr/>
        <a:lstStyle/>
        <a:p>
          <a:endParaRPr lang="mk-MK"/>
        </a:p>
      </dgm:t>
    </dgm:pt>
    <dgm:pt modelId="{5998EB3B-9A58-4D73-B4B2-1E521B97E214}" type="pres">
      <dgm:prSet presAssocID="{2497F3DE-6663-4A4F-81FB-2B9145AFF70F}" presName="aSpace" presStyleCnt="0"/>
      <dgm:spPr/>
    </dgm:pt>
    <dgm:pt modelId="{7D8D303C-41BC-4088-A342-F784A39C4A92}" type="pres">
      <dgm:prSet presAssocID="{754E84D2-D78A-4E00-8FCD-506C9A8A52EC}" presName="aNode" presStyleLbl="fgAcc1" presStyleIdx="2" presStyleCnt="4" custScaleX="134053" custLinFactY="13397" custLinFactNeighborX="-47149" custLinFactNeighborY="100000">
        <dgm:presLayoutVars>
          <dgm:bulletEnabled val="1"/>
        </dgm:presLayoutVars>
      </dgm:prSet>
      <dgm:spPr/>
      <dgm:t>
        <a:bodyPr/>
        <a:lstStyle/>
        <a:p>
          <a:endParaRPr lang="mk-MK"/>
        </a:p>
      </dgm:t>
    </dgm:pt>
    <dgm:pt modelId="{0856E5CA-AFF5-4603-9002-6394AB7C2BAC}" type="pres">
      <dgm:prSet presAssocID="{754E84D2-D78A-4E00-8FCD-506C9A8A52EC}" presName="aSpace" presStyleCnt="0"/>
      <dgm:spPr/>
    </dgm:pt>
    <dgm:pt modelId="{91F82869-A388-4595-8567-B0A4EE2BE6E0}" type="pres">
      <dgm:prSet presAssocID="{31D93BD5-157F-482A-B219-803FDBE223F8}" presName="aNode" presStyleLbl="fgAcc1" presStyleIdx="3" presStyleCnt="4" custScaleX="142667" custLinFactY="16960" custLinFactNeighborX="-54399" custLinFactNeighborY="100000">
        <dgm:presLayoutVars>
          <dgm:bulletEnabled val="1"/>
        </dgm:presLayoutVars>
      </dgm:prSet>
      <dgm:spPr/>
      <dgm:t>
        <a:bodyPr/>
        <a:lstStyle/>
        <a:p>
          <a:endParaRPr lang="mk-MK"/>
        </a:p>
      </dgm:t>
    </dgm:pt>
    <dgm:pt modelId="{955CA012-1017-4510-815D-6D90B08A08A5}" type="pres">
      <dgm:prSet presAssocID="{31D93BD5-157F-482A-B219-803FDBE223F8}" presName="aSpace" presStyleCnt="0"/>
      <dgm:spPr/>
    </dgm:pt>
  </dgm:ptLst>
  <dgm:cxnLst>
    <dgm:cxn modelId="{D96CE14E-1101-41D1-A8CF-301559B10167}" type="presOf" srcId="{2497F3DE-6663-4A4F-81FB-2B9145AFF70F}" destId="{9791AD88-3240-4A5A-83E6-B4050E9FEA4F}" srcOrd="0" destOrd="0" presId="urn:microsoft.com/office/officeart/2005/8/layout/pyramid2"/>
    <dgm:cxn modelId="{89188E07-837A-4235-8350-23FFA1ED67B9}" type="presOf" srcId="{2B0EAB9A-3301-45D9-A37B-9858CA1A4D3C}" destId="{630F542D-2216-4D98-BB92-4AF2250539EE}" srcOrd="0" destOrd="0" presId="urn:microsoft.com/office/officeart/2005/8/layout/pyramid2"/>
    <dgm:cxn modelId="{5B0DB415-8A12-414B-BDFD-AC7ECA56874E}" srcId="{F060D690-3E92-4302-9558-17061FA753DD}" destId="{2B0EAB9A-3301-45D9-A37B-9858CA1A4D3C}" srcOrd="0" destOrd="0" parTransId="{D800DE0C-8930-4336-855E-B2BA8ABC9CEC}" sibTransId="{783D2EDA-6607-4ED9-B93D-0CC1B112B301}"/>
    <dgm:cxn modelId="{9A196EAC-50F4-42E4-883E-63FBDAF0F456}" srcId="{F060D690-3E92-4302-9558-17061FA753DD}" destId="{754E84D2-D78A-4E00-8FCD-506C9A8A52EC}" srcOrd="2" destOrd="0" parTransId="{0773A19F-F662-470B-BC50-1E157DFEA824}" sibTransId="{BDE21CA7-BED8-43DD-9A1A-86683A420A37}"/>
    <dgm:cxn modelId="{0D26039D-6FB5-4F31-B02B-F04C5E4518BF}" type="presOf" srcId="{31D93BD5-157F-482A-B219-803FDBE223F8}" destId="{91F82869-A388-4595-8567-B0A4EE2BE6E0}" srcOrd="0" destOrd="0" presId="urn:microsoft.com/office/officeart/2005/8/layout/pyramid2"/>
    <dgm:cxn modelId="{D62030A0-F41B-416C-8C44-CB9CD0385C8E}" srcId="{F060D690-3E92-4302-9558-17061FA753DD}" destId="{2497F3DE-6663-4A4F-81FB-2B9145AFF70F}" srcOrd="1" destOrd="0" parTransId="{0781FEC5-2E1E-4C2C-9C6F-F50D3A6DEAEE}" sibTransId="{6FD2AD98-1F77-4C4B-B1AF-2D6D95C2E7F4}"/>
    <dgm:cxn modelId="{946B716C-36BE-46B2-9B6D-33BB6CD8D773}" srcId="{F060D690-3E92-4302-9558-17061FA753DD}" destId="{31D93BD5-157F-482A-B219-803FDBE223F8}" srcOrd="3" destOrd="0" parTransId="{6D287609-62BA-4F77-9A4A-2AFFAEEB85CA}" sibTransId="{F845B5B1-A4C6-424B-9F5A-A0318C4D33B0}"/>
    <dgm:cxn modelId="{139B9C90-5BC8-46F4-BBB0-FEBDFA1F583A}" type="presOf" srcId="{F060D690-3E92-4302-9558-17061FA753DD}" destId="{C0E63741-8C90-4FA3-9018-EBABDB3B5911}" srcOrd="0" destOrd="0" presId="urn:microsoft.com/office/officeart/2005/8/layout/pyramid2"/>
    <dgm:cxn modelId="{401B711B-EC46-4202-A961-336B92F1DEBD}" type="presOf" srcId="{754E84D2-D78A-4E00-8FCD-506C9A8A52EC}" destId="{7D8D303C-41BC-4088-A342-F784A39C4A92}" srcOrd="0" destOrd="0" presId="urn:microsoft.com/office/officeart/2005/8/layout/pyramid2"/>
    <dgm:cxn modelId="{82995064-4846-4BB7-82EB-32AAF34ACFEE}" type="presParOf" srcId="{C0E63741-8C90-4FA3-9018-EBABDB3B5911}" destId="{C4A12297-E043-428E-9868-3CFC34AD8BA2}" srcOrd="0" destOrd="0" presId="urn:microsoft.com/office/officeart/2005/8/layout/pyramid2"/>
    <dgm:cxn modelId="{D532EC1F-7789-40C0-960D-9C5FA8999EBF}" type="presParOf" srcId="{C0E63741-8C90-4FA3-9018-EBABDB3B5911}" destId="{DEDA153B-4FBD-469E-A7AF-1F2AA3E2E815}" srcOrd="1" destOrd="0" presId="urn:microsoft.com/office/officeart/2005/8/layout/pyramid2"/>
    <dgm:cxn modelId="{98422CC9-77C8-49F5-8130-1FD343B46865}" type="presParOf" srcId="{DEDA153B-4FBD-469E-A7AF-1F2AA3E2E815}" destId="{630F542D-2216-4D98-BB92-4AF2250539EE}" srcOrd="0" destOrd="0" presId="urn:microsoft.com/office/officeart/2005/8/layout/pyramid2"/>
    <dgm:cxn modelId="{FF286BC7-71AB-4658-86FA-285EEC6BEFFA}" type="presParOf" srcId="{DEDA153B-4FBD-469E-A7AF-1F2AA3E2E815}" destId="{707B10E7-F9F5-4E63-B169-3787CC354C7E}" srcOrd="1" destOrd="0" presId="urn:microsoft.com/office/officeart/2005/8/layout/pyramid2"/>
    <dgm:cxn modelId="{78A40CD5-E281-44A2-B22C-4C62CB53F996}" type="presParOf" srcId="{DEDA153B-4FBD-469E-A7AF-1F2AA3E2E815}" destId="{9791AD88-3240-4A5A-83E6-B4050E9FEA4F}" srcOrd="2" destOrd="0" presId="urn:microsoft.com/office/officeart/2005/8/layout/pyramid2"/>
    <dgm:cxn modelId="{4535874D-B4F9-4B5B-8279-6E6900DA0645}" type="presParOf" srcId="{DEDA153B-4FBD-469E-A7AF-1F2AA3E2E815}" destId="{5998EB3B-9A58-4D73-B4B2-1E521B97E214}" srcOrd="3" destOrd="0" presId="urn:microsoft.com/office/officeart/2005/8/layout/pyramid2"/>
    <dgm:cxn modelId="{85D69EC4-92B8-4554-AA44-63874EB9A251}" type="presParOf" srcId="{DEDA153B-4FBD-469E-A7AF-1F2AA3E2E815}" destId="{7D8D303C-41BC-4088-A342-F784A39C4A92}" srcOrd="4" destOrd="0" presId="urn:microsoft.com/office/officeart/2005/8/layout/pyramid2"/>
    <dgm:cxn modelId="{D22B12DD-CA19-40A5-B786-083F1C7B1888}" type="presParOf" srcId="{DEDA153B-4FBD-469E-A7AF-1F2AA3E2E815}" destId="{0856E5CA-AFF5-4603-9002-6394AB7C2BAC}" srcOrd="5" destOrd="0" presId="urn:microsoft.com/office/officeart/2005/8/layout/pyramid2"/>
    <dgm:cxn modelId="{A27DE404-BFA5-41CA-88FD-277C0BE500CA}" type="presParOf" srcId="{DEDA153B-4FBD-469E-A7AF-1F2AA3E2E815}" destId="{91F82869-A388-4595-8567-B0A4EE2BE6E0}" srcOrd="6" destOrd="0" presId="urn:microsoft.com/office/officeart/2005/8/layout/pyramid2"/>
    <dgm:cxn modelId="{F6974540-637E-41D0-89EC-83C4D584A008}" type="presParOf" srcId="{DEDA153B-4FBD-469E-A7AF-1F2AA3E2E815}" destId="{955CA012-1017-4510-815D-6D90B08A08A5}" srcOrd="7" destOrd="0" presId="urn:microsoft.com/office/officeart/2005/8/layout/pyramid2"/>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5FEA88FC-538D-48CF-9CCA-1AB9F6CCB3E6}" type="doc">
      <dgm:prSet loTypeId="urn:microsoft.com/office/officeart/2005/8/layout/pyramid2" loCatId="list" qsTypeId="urn:microsoft.com/office/officeart/2005/8/quickstyle/simple1" qsCatId="simple" csTypeId="urn:microsoft.com/office/officeart/2005/8/colors/accent1_2" csCatId="accent1" phldr="1"/>
      <dgm:spPr/>
      <dgm:t>
        <a:bodyPr/>
        <a:lstStyle/>
        <a:p>
          <a:endParaRPr lang="mk-MK"/>
        </a:p>
      </dgm:t>
    </dgm:pt>
    <dgm:pt modelId="{014DDFFE-DB8F-4209-8917-7BC45018E419}">
      <dgm:prSet phldrT="[Text]" custT="1"/>
      <dgm:spPr>
        <a:ln w="44450">
          <a:solidFill>
            <a:schemeClr val="accent3">
              <a:lumMod val="50000"/>
            </a:schemeClr>
          </a:solidFill>
        </a:ln>
      </dgm:spPr>
      <dgm:t>
        <a:bodyPr/>
        <a:lstStyle/>
        <a:p>
          <a:r>
            <a:rPr lang="mk-MK" sz="1800" b="1" dirty="0" smtClean="0">
              <a:solidFill>
                <a:srgbClr val="FF0000"/>
              </a:solidFill>
              <a:latin typeface="Helvetica Neue"/>
            </a:rPr>
            <a:t>Негативни</a:t>
          </a:r>
          <a:r>
            <a:rPr lang="mk-MK" sz="1800" b="1" baseline="0" dirty="0" smtClean="0">
              <a:solidFill>
                <a:srgbClr val="FF0000"/>
              </a:solidFill>
              <a:latin typeface="Helvetica Neue"/>
            </a:rPr>
            <a:t> промени во </a:t>
          </a:r>
          <a:r>
            <a:rPr lang="en-US" sz="1800" b="1" baseline="0" dirty="0" smtClean="0">
              <a:solidFill>
                <a:srgbClr val="FF0000"/>
              </a:solidFill>
              <a:latin typeface="Helvetica Neue"/>
            </a:rPr>
            <a:t>,,L</a:t>
          </a:r>
          <a:r>
            <a:rPr lang="en-US" sz="1800" b="1" dirty="0" smtClean="0">
              <a:solidFill>
                <a:srgbClr val="FF0000"/>
              </a:solidFill>
              <a:latin typeface="Helvetica Neue"/>
            </a:rPr>
            <a:t>and cover’’</a:t>
          </a:r>
          <a:endParaRPr lang="mk-MK" sz="1800" b="1" dirty="0">
            <a:solidFill>
              <a:srgbClr val="FF0000"/>
            </a:solidFill>
            <a:latin typeface="Helvetica Neue"/>
          </a:endParaRPr>
        </a:p>
      </dgm:t>
    </dgm:pt>
    <dgm:pt modelId="{242398A3-059D-44E9-B41B-013C61A1F145}" type="parTrans" cxnId="{A71A7BB7-0AAF-4508-BFDA-F06563DF4967}">
      <dgm:prSet/>
      <dgm:spPr/>
      <dgm:t>
        <a:bodyPr/>
        <a:lstStyle/>
        <a:p>
          <a:endParaRPr lang="mk-MK"/>
        </a:p>
      </dgm:t>
    </dgm:pt>
    <dgm:pt modelId="{CFC1341A-0432-4539-B712-39581B1A07A0}" type="sibTrans" cxnId="{A71A7BB7-0AAF-4508-BFDA-F06563DF4967}">
      <dgm:prSet/>
      <dgm:spPr/>
      <dgm:t>
        <a:bodyPr/>
        <a:lstStyle/>
        <a:p>
          <a:endParaRPr lang="mk-MK"/>
        </a:p>
      </dgm:t>
    </dgm:pt>
    <dgm:pt modelId="{1FF412EF-D6F9-477D-9032-6EBC9C01F5D2}">
      <dgm:prSet phldrT="[Text]" custT="1"/>
      <dgm:spPr>
        <a:ln w="44450">
          <a:solidFill>
            <a:schemeClr val="accent3">
              <a:lumMod val="50000"/>
            </a:schemeClr>
          </a:solidFill>
        </a:ln>
      </dgm:spPr>
      <dgm:t>
        <a:bodyPr/>
        <a:lstStyle/>
        <a:p>
          <a:r>
            <a:rPr lang="mk-MK" sz="1800" b="1" dirty="0" smtClean="0">
              <a:solidFill>
                <a:srgbClr val="FF0000"/>
              </a:solidFill>
              <a:latin typeface="Helvetica Neue"/>
            </a:rPr>
            <a:t>Значитено намалување на</a:t>
          </a:r>
          <a:r>
            <a:rPr lang="mk-MK" sz="1800" b="1" baseline="0" dirty="0" smtClean="0">
              <a:solidFill>
                <a:srgbClr val="FF0000"/>
              </a:solidFill>
              <a:latin typeface="Helvetica Neue"/>
            </a:rPr>
            <a:t> биопродуктивноста</a:t>
          </a:r>
          <a:endParaRPr lang="mk-MK" sz="1800" b="1" dirty="0">
            <a:solidFill>
              <a:srgbClr val="FF0000"/>
            </a:solidFill>
            <a:latin typeface="Helvetica Neue"/>
          </a:endParaRPr>
        </a:p>
      </dgm:t>
    </dgm:pt>
    <dgm:pt modelId="{635F4AEB-ACE7-4C9B-B9A9-5F248539DD48}" type="parTrans" cxnId="{4563EDFC-6C34-4731-9041-A454888F84AB}">
      <dgm:prSet/>
      <dgm:spPr/>
      <dgm:t>
        <a:bodyPr/>
        <a:lstStyle/>
        <a:p>
          <a:endParaRPr lang="mk-MK"/>
        </a:p>
      </dgm:t>
    </dgm:pt>
    <dgm:pt modelId="{39332B8E-66F1-4538-91E0-E7CBB86B016E}" type="sibTrans" cxnId="{4563EDFC-6C34-4731-9041-A454888F84AB}">
      <dgm:prSet/>
      <dgm:spPr/>
      <dgm:t>
        <a:bodyPr/>
        <a:lstStyle/>
        <a:p>
          <a:endParaRPr lang="mk-MK"/>
        </a:p>
      </dgm:t>
    </dgm:pt>
    <dgm:pt modelId="{77374D02-1269-4830-9891-B1447BADD855}">
      <dgm:prSet phldrT="[Text]" custT="1"/>
      <dgm:spPr>
        <a:ln w="44450">
          <a:solidFill>
            <a:schemeClr val="accent3">
              <a:lumMod val="50000"/>
            </a:schemeClr>
          </a:solidFill>
        </a:ln>
      </dgm:spPr>
      <dgm:t>
        <a:bodyPr/>
        <a:lstStyle/>
        <a:p>
          <a:r>
            <a:rPr lang="mk-MK" sz="1800" b="1" dirty="0" smtClean="0">
              <a:solidFill>
                <a:srgbClr val="FF0000"/>
              </a:solidFill>
              <a:latin typeface="Helvetica Neue"/>
            </a:rPr>
            <a:t>Значитено  намалување на</a:t>
          </a:r>
          <a:r>
            <a:rPr lang="mk-MK" sz="1800" b="1" baseline="0" dirty="0" smtClean="0">
              <a:solidFill>
                <a:srgbClr val="FF0000"/>
              </a:solidFill>
              <a:latin typeface="Helvetica Neue"/>
            </a:rPr>
            <a:t> органската материја</a:t>
          </a:r>
          <a:endParaRPr lang="mk-MK" sz="1800" b="1" dirty="0">
            <a:solidFill>
              <a:srgbClr val="FF0000"/>
            </a:solidFill>
            <a:latin typeface="Helvetica Neue"/>
          </a:endParaRPr>
        </a:p>
      </dgm:t>
    </dgm:pt>
    <dgm:pt modelId="{6E75792A-6730-4892-BF46-E4AF70A86CE1}" type="parTrans" cxnId="{6B4F4D2B-562E-462D-A039-1182075B4368}">
      <dgm:prSet/>
      <dgm:spPr/>
      <dgm:t>
        <a:bodyPr/>
        <a:lstStyle/>
        <a:p>
          <a:endParaRPr lang="mk-MK"/>
        </a:p>
      </dgm:t>
    </dgm:pt>
    <dgm:pt modelId="{C255E137-3763-435E-8BA0-05656C8F65E1}" type="sibTrans" cxnId="{6B4F4D2B-562E-462D-A039-1182075B4368}">
      <dgm:prSet/>
      <dgm:spPr/>
      <dgm:t>
        <a:bodyPr/>
        <a:lstStyle/>
        <a:p>
          <a:endParaRPr lang="mk-MK"/>
        </a:p>
      </dgm:t>
    </dgm:pt>
    <dgm:pt modelId="{97A88CDE-BB47-4998-BB7F-830C5CAD5D89}">
      <dgm:prSet phldrT="[Text]" custT="1"/>
      <dgm:spPr>
        <a:ln w="44450">
          <a:solidFill>
            <a:schemeClr val="accent3">
              <a:lumMod val="50000"/>
            </a:schemeClr>
          </a:solidFill>
        </a:ln>
      </dgm:spPr>
      <dgm:t>
        <a:bodyPr/>
        <a:lstStyle/>
        <a:p>
          <a:r>
            <a:rPr lang="mk-MK" sz="1800" b="1" dirty="0" smtClean="0">
              <a:solidFill>
                <a:srgbClr val="FF0000"/>
              </a:solidFill>
              <a:effectLst/>
              <a:latin typeface="Helvetica Neue"/>
              <a:ea typeface="+mn-ea"/>
              <a:cs typeface="+mn-cs"/>
            </a:rPr>
            <a:t>Тука важи правилото ,,</a:t>
          </a:r>
          <a:r>
            <a:rPr lang="en-US" sz="1800" b="1" dirty="0" smtClean="0">
              <a:solidFill>
                <a:srgbClr val="FF0000"/>
              </a:solidFill>
              <a:effectLst/>
              <a:latin typeface="Helvetica Neue"/>
              <a:ea typeface="+mn-ea"/>
              <a:cs typeface="+mn-cs"/>
            </a:rPr>
            <a:t>one out-all out”</a:t>
          </a:r>
          <a:endParaRPr lang="mk-MK" sz="1800" b="1" dirty="0">
            <a:solidFill>
              <a:srgbClr val="FF0000"/>
            </a:solidFill>
            <a:latin typeface="Helvetica Neue"/>
          </a:endParaRPr>
        </a:p>
      </dgm:t>
    </dgm:pt>
    <dgm:pt modelId="{ED518D02-44B4-4276-8BFD-1A23A21B87EE}" type="parTrans" cxnId="{473086F8-5540-46CF-BED0-0552302C8285}">
      <dgm:prSet/>
      <dgm:spPr/>
      <dgm:t>
        <a:bodyPr/>
        <a:lstStyle/>
        <a:p>
          <a:endParaRPr lang="mk-MK"/>
        </a:p>
      </dgm:t>
    </dgm:pt>
    <dgm:pt modelId="{93BF931C-6117-4415-94C8-B4AC5DF80255}" type="sibTrans" cxnId="{473086F8-5540-46CF-BED0-0552302C8285}">
      <dgm:prSet/>
      <dgm:spPr/>
      <dgm:t>
        <a:bodyPr/>
        <a:lstStyle/>
        <a:p>
          <a:endParaRPr lang="mk-MK"/>
        </a:p>
      </dgm:t>
    </dgm:pt>
    <dgm:pt modelId="{EE207BE1-44FF-4F5E-B72F-A366548250F3}" type="pres">
      <dgm:prSet presAssocID="{5FEA88FC-538D-48CF-9CCA-1AB9F6CCB3E6}" presName="compositeShape" presStyleCnt="0">
        <dgm:presLayoutVars>
          <dgm:dir/>
          <dgm:resizeHandles/>
        </dgm:presLayoutVars>
      </dgm:prSet>
      <dgm:spPr/>
      <dgm:t>
        <a:bodyPr/>
        <a:lstStyle/>
        <a:p>
          <a:endParaRPr lang="en-US"/>
        </a:p>
      </dgm:t>
    </dgm:pt>
    <dgm:pt modelId="{DEC914BB-A8F2-4EDC-B01A-1E70A22022EE}" type="pres">
      <dgm:prSet presAssocID="{5FEA88FC-538D-48CF-9CCA-1AB9F6CCB3E6}" presName="pyramid" presStyleLbl="node1" presStyleIdx="0" presStyleCnt="1" custAng="10800000" custLinFactX="40107" custLinFactNeighborX="100000" custLinFactNeighborY="2327"/>
      <dgm:spPr>
        <a:solidFill>
          <a:schemeClr val="accent6">
            <a:lumMod val="75000"/>
          </a:schemeClr>
        </a:solidFill>
        <a:ln w="44450">
          <a:solidFill>
            <a:schemeClr val="accent3">
              <a:lumMod val="50000"/>
            </a:schemeClr>
          </a:solidFill>
        </a:ln>
      </dgm:spPr>
    </dgm:pt>
    <dgm:pt modelId="{7C8AE6AF-B84B-41C0-A488-521D465438B5}" type="pres">
      <dgm:prSet presAssocID="{5FEA88FC-538D-48CF-9CCA-1AB9F6CCB3E6}" presName="theList" presStyleCnt="0"/>
      <dgm:spPr/>
    </dgm:pt>
    <dgm:pt modelId="{9B9B4A84-8781-4132-9A23-E2EDE5528E3D}" type="pres">
      <dgm:prSet presAssocID="{014DDFFE-DB8F-4209-8917-7BC45018E419}" presName="aNode" presStyleLbl="fgAcc1" presStyleIdx="0" presStyleCnt="4" custLinFactY="-22331" custLinFactNeighborX="-1113" custLinFactNeighborY="-100000">
        <dgm:presLayoutVars>
          <dgm:bulletEnabled val="1"/>
        </dgm:presLayoutVars>
      </dgm:prSet>
      <dgm:spPr/>
      <dgm:t>
        <a:bodyPr/>
        <a:lstStyle/>
        <a:p>
          <a:endParaRPr lang="mk-MK"/>
        </a:p>
      </dgm:t>
    </dgm:pt>
    <dgm:pt modelId="{1503A8E1-C8D4-40CC-BCC2-1DEDE43AA545}" type="pres">
      <dgm:prSet presAssocID="{014DDFFE-DB8F-4209-8917-7BC45018E419}" presName="aSpace" presStyleCnt="0"/>
      <dgm:spPr/>
    </dgm:pt>
    <dgm:pt modelId="{FCDA979E-BC2B-4C08-991B-936A18B90A54}" type="pres">
      <dgm:prSet presAssocID="{1FF412EF-D6F9-477D-9032-6EBC9C01F5D2}" presName="aNode" presStyleLbl="fgAcc1" presStyleIdx="1" presStyleCnt="4" custScaleX="111800" custLinFactY="-3294" custLinFactNeighborX="-9486" custLinFactNeighborY="-100000">
        <dgm:presLayoutVars>
          <dgm:bulletEnabled val="1"/>
        </dgm:presLayoutVars>
      </dgm:prSet>
      <dgm:spPr/>
      <dgm:t>
        <a:bodyPr/>
        <a:lstStyle/>
        <a:p>
          <a:endParaRPr lang="mk-MK"/>
        </a:p>
      </dgm:t>
    </dgm:pt>
    <dgm:pt modelId="{18A78BB6-DCAD-43A7-8A28-DE4675B01B77}" type="pres">
      <dgm:prSet presAssocID="{1FF412EF-D6F9-477D-9032-6EBC9C01F5D2}" presName="aSpace" presStyleCnt="0"/>
      <dgm:spPr/>
    </dgm:pt>
    <dgm:pt modelId="{17D944E1-5270-4F53-8CA8-451745E22309}" type="pres">
      <dgm:prSet presAssocID="{77374D02-1269-4830-9891-B1447BADD855}" presName="aNode" presStyleLbl="fgAcc1" presStyleIdx="2" presStyleCnt="4" custScaleX="121513" custLinFactNeighborX="-18500" custLinFactNeighborY="-97848">
        <dgm:presLayoutVars>
          <dgm:bulletEnabled val="1"/>
        </dgm:presLayoutVars>
      </dgm:prSet>
      <dgm:spPr/>
      <dgm:t>
        <a:bodyPr/>
        <a:lstStyle/>
        <a:p>
          <a:endParaRPr lang="mk-MK"/>
        </a:p>
      </dgm:t>
    </dgm:pt>
    <dgm:pt modelId="{34DA1199-1C4F-4E91-B53D-0F8D007E9F23}" type="pres">
      <dgm:prSet presAssocID="{77374D02-1269-4830-9891-B1447BADD855}" presName="aSpace" presStyleCnt="0"/>
      <dgm:spPr/>
    </dgm:pt>
    <dgm:pt modelId="{9A52EB8B-C4D4-4CAA-8773-609535A44DA4}" type="pres">
      <dgm:prSet presAssocID="{97A88CDE-BB47-4998-BB7F-830C5CAD5D89}" presName="aNode" presStyleLbl="fgAcc1" presStyleIdx="3" presStyleCnt="4" custScaleX="120687" custLinFactNeighborX="-25471" custLinFactNeighborY="-48392">
        <dgm:presLayoutVars>
          <dgm:bulletEnabled val="1"/>
        </dgm:presLayoutVars>
      </dgm:prSet>
      <dgm:spPr/>
      <dgm:t>
        <a:bodyPr/>
        <a:lstStyle/>
        <a:p>
          <a:endParaRPr lang="mk-MK"/>
        </a:p>
      </dgm:t>
    </dgm:pt>
    <dgm:pt modelId="{99915E92-6B28-4A7C-96BF-B2FA769804DC}" type="pres">
      <dgm:prSet presAssocID="{97A88CDE-BB47-4998-BB7F-830C5CAD5D89}" presName="aSpace" presStyleCnt="0"/>
      <dgm:spPr/>
    </dgm:pt>
  </dgm:ptLst>
  <dgm:cxnLst>
    <dgm:cxn modelId="{96008404-B9D5-4F96-A20B-C6573835D080}" type="presOf" srcId="{77374D02-1269-4830-9891-B1447BADD855}" destId="{17D944E1-5270-4F53-8CA8-451745E22309}" srcOrd="0" destOrd="0" presId="urn:microsoft.com/office/officeart/2005/8/layout/pyramid2"/>
    <dgm:cxn modelId="{4563EDFC-6C34-4731-9041-A454888F84AB}" srcId="{5FEA88FC-538D-48CF-9CCA-1AB9F6CCB3E6}" destId="{1FF412EF-D6F9-477D-9032-6EBC9C01F5D2}" srcOrd="1" destOrd="0" parTransId="{635F4AEB-ACE7-4C9B-B9A9-5F248539DD48}" sibTransId="{39332B8E-66F1-4538-91E0-E7CBB86B016E}"/>
    <dgm:cxn modelId="{DDBCD047-0AF0-48BE-A166-E063BCA3F3F5}" type="presOf" srcId="{5FEA88FC-538D-48CF-9CCA-1AB9F6CCB3E6}" destId="{EE207BE1-44FF-4F5E-B72F-A366548250F3}" srcOrd="0" destOrd="0" presId="urn:microsoft.com/office/officeart/2005/8/layout/pyramid2"/>
    <dgm:cxn modelId="{700A0419-B3EC-4680-985B-2EAD3533ECBB}" type="presOf" srcId="{1FF412EF-D6F9-477D-9032-6EBC9C01F5D2}" destId="{FCDA979E-BC2B-4C08-991B-936A18B90A54}" srcOrd="0" destOrd="0" presId="urn:microsoft.com/office/officeart/2005/8/layout/pyramid2"/>
    <dgm:cxn modelId="{38D8E69D-882E-4382-9578-0B7D500D295D}" type="presOf" srcId="{97A88CDE-BB47-4998-BB7F-830C5CAD5D89}" destId="{9A52EB8B-C4D4-4CAA-8773-609535A44DA4}" srcOrd="0" destOrd="0" presId="urn:microsoft.com/office/officeart/2005/8/layout/pyramid2"/>
    <dgm:cxn modelId="{473086F8-5540-46CF-BED0-0552302C8285}" srcId="{5FEA88FC-538D-48CF-9CCA-1AB9F6CCB3E6}" destId="{97A88CDE-BB47-4998-BB7F-830C5CAD5D89}" srcOrd="3" destOrd="0" parTransId="{ED518D02-44B4-4276-8BFD-1A23A21B87EE}" sibTransId="{93BF931C-6117-4415-94C8-B4AC5DF80255}"/>
    <dgm:cxn modelId="{6B4F4D2B-562E-462D-A039-1182075B4368}" srcId="{5FEA88FC-538D-48CF-9CCA-1AB9F6CCB3E6}" destId="{77374D02-1269-4830-9891-B1447BADD855}" srcOrd="2" destOrd="0" parTransId="{6E75792A-6730-4892-BF46-E4AF70A86CE1}" sibTransId="{C255E137-3763-435E-8BA0-05656C8F65E1}"/>
    <dgm:cxn modelId="{A71A7BB7-0AAF-4508-BFDA-F06563DF4967}" srcId="{5FEA88FC-538D-48CF-9CCA-1AB9F6CCB3E6}" destId="{014DDFFE-DB8F-4209-8917-7BC45018E419}" srcOrd="0" destOrd="0" parTransId="{242398A3-059D-44E9-B41B-013C61A1F145}" sibTransId="{CFC1341A-0432-4539-B712-39581B1A07A0}"/>
    <dgm:cxn modelId="{BB21DE7F-6DB8-4176-A827-F76644CA53D8}" type="presOf" srcId="{014DDFFE-DB8F-4209-8917-7BC45018E419}" destId="{9B9B4A84-8781-4132-9A23-E2EDE5528E3D}" srcOrd="0" destOrd="0" presId="urn:microsoft.com/office/officeart/2005/8/layout/pyramid2"/>
    <dgm:cxn modelId="{ABBD705C-149D-4335-9707-B3E8919F70A1}" type="presParOf" srcId="{EE207BE1-44FF-4F5E-B72F-A366548250F3}" destId="{DEC914BB-A8F2-4EDC-B01A-1E70A22022EE}" srcOrd="0" destOrd="0" presId="urn:microsoft.com/office/officeart/2005/8/layout/pyramid2"/>
    <dgm:cxn modelId="{E88CE0E4-16B3-47B4-881F-AC8767011378}" type="presParOf" srcId="{EE207BE1-44FF-4F5E-B72F-A366548250F3}" destId="{7C8AE6AF-B84B-41C0-A488-521D465438B5}" srcOrd="1" destOrd="0" presId="urn:microsoft.com/office/officeart/2005/8/layout/pyramid2"/>
    <dgm:cxn modelId="{76C27527-9134-485E-AB61-4963F1F1A3F7}" type="presParOf" srcId="{7C8AE6AF-B84B-41C0-A488-521D465438B5}" destId="{9B9B4A84-8781-4132-9A23-E2EDE5528E3D}" srcOrd="0" destOrd="0" presId="urn:microsoft.com/office/officeart/2005/8/layout/pyramid2"/>
    <dgm:cxn modelId="{DA030608-7E70-46B7-80B4-9C9678AD922A}" type="presParOf" srcId="{7C8AE6AF-B84B-41C0-A488-521D465438B5}" destId="{1503A8E1-C8D4-40CC-BCC2-1DEDE43AA545}" srcOrd="1" destOrd="0" presId="urn:microsoft.com/office/officeart/2005/8/layout/pyramid2"/>
    <dgm:cxn modelId="{7D1A718F-11C8-486D-B500-9E5059C6BB09}" type="presParOf" srcId="{7C8AE6AF-B84B-41C0-A488-521D465438B5}" destId="{FCDA979E-BC2B-4C08-991B-936A18B90A54}" srcOrd="2" destOrd="0" presId="urn:microsoft.com/office/officeart/2005/8/layout/pyramid2"/>
    <dgm:cxn modelId="{639B97B4-19DD-4A76-A85A-D38F3781E140}" type="presParOf" srcId="{7C8AE6AF-B84B-41C0-A488-521D465438B5}" destId="{18A78BB6-DCAD-43A7-8A28-DE4675B01B77}" srcOrd="3" destOrd="0" presId="urn:microsoft.com/office/officeart/2005/8/layout/pyramid2"/>
    <dgm:cxn modelId="{ADBBF30D-BCE2-4B7B-98EE-64BF708200E6}" type="presParOf" srcId="{7C8AE6AF-B84B-41C0-A488-521D465438B5}" destId="{17D944E1-5270-4F53-8CA8-451745E22309}" srcOrd="4" destOrd="0" presId="urn:microsoft.com/office/officeart/2005/8/layout/pyramid2"/>
    <dgm:cxn modelId="{7281149B-EB61-4A2F-8BB4-4BF058582C3B}" type="presParOf" srcId="{7C8AE6AF-B84B-41C0-A488-521D465438B5}" destId="{34DA1199-1C4F-4E91-B53D-0F8D007E9F23}" srcOrd="5" destOrd="0" presId="urn:microsoft.com/office/officeart/2005/8/layout/pyramid2"/>
    <dgm:cxn modelId="{02FF209C-50A1-4FE9-BEA1-21AA7969F393}" type="presParOf" srcId="{7C8AE6AF-B84B-41C0-A488-521D465438B5}" destId="{9A52EB8B-C4D4-4CAA-8773-609535A44DA4}" srcOrd="6" destOrd="0" presId="urn:microsoft.com/office/officeart/2005/8/layout/pyramid2"/>
    <dgm:cxn modelId="{E41A315B-50AE-4C62-AC2A-FFB0EFD82077}" type="presParOf" srcId="{7C8AE6AF-B84B-41C0-A488-521D465438B5}" destId="{99915E92-6B28-4A7C-96BF-B2FA769804DC}" srcOrd="7" destOrd="0" presId="urn:microsoft.com/office/officeart/2005/8/layout/pyramid2"/>
  </dgm:cxnLst>
  <dgm:bg/>
  <dgm:whole/>
  <dgm:extLst>
    <a:ext uri="http://schemas.microsoft.com/office/drawing/2008/diagram">
      <dsp:dataModelExt xmlns:dsp="http://schemas.microsoft.com/office/drawing/2008/diagram" relId="rId15"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9E84F6D7-A720-4C00-BFB7-DE64D35974FF}" type="doc">
      <dgm:prSet loTypeId="urn:microsoft.com/office/officeart/2005/8/layout/vProcess5" loCatId="process" qsTypeId="urn:microsoft.com/office/officeart/2005/8/quickstyle/simple1" qsCatId="simple" csTypeId="urn:microsoft.com/office/officeart/2005/8/colors/accent1_2" csCatId="accent1" phldr="1"/>
      <dgm:spPr/>
      <dgm:t>
        <a:bodyPr/>
        <a:lstStyle/>
        <a:p>
          <a:endParaRPr lang="mk-MK"/>
        </a:p>
      </dgm:t>
    </dgm:pt>
    <dgm:pt modelId="{771805BE-ABC7-4E19-AFEC-D23144875C9B}">
      <dgm:prSet custT="1"/>
      <dgm:spPr>
        <a:solidFill>
          <a:schemeClr val="accent6">
            <a:lumMod val="60000"/>
            <a:lumOff val="40000"/>
          </a:schemeClr>
        </a:solidFill>
        <a:ln w="44450">
          <a:solidFill>
            <a:schemeClr val="accent3">
              <a:lumMod val="60000"/>
              <a:lumOff val="40000"/>
            </a:schemeClr>
          </a:solidFill>
        </a:ln>
      </dgm:spPr>
      <dgm:t>
        <a:bodyPr/>
        <a:lstStyle/>
        <a:p>
          <a:pPr algn="just">
            <a:lnSpc>
              <a:spcPct val="150000"/>
            </a:lnSpc>
          </a:pPr>
          <a:r>
            <a:rPr lang="mk-MK" sz="2000" b="1" dirty="0" smtClean="0">
              <a:solidFill>
                <a:schemeClr val="tx1"/>
              </a:solidFill>
              <a:latin typeface="Helvetica Neue"/>
            </a:rPr>
            <a:t>Анализирана легислативната и институционалната  рамка во врска со НДЗ</a:t>
          </a:r>
          <a:endParaRPr lang="mk-MK" sz="2000" b="1" dirty="0">
            <a:latin typeface="Helvetica Neue"/>
          </a:endParaRPr>
        </a:p>
      </dgm:t>
    </dgm:pt>
    <dgm:pt modelId="{3BFCC88D-8F90-430E-B044-F0799318B7DD}" type="parTrans" cxnId="{9CB1B97E-A653-4805-B70B-18C7EC8D5787}">
      <dgm:prSet/>
      <dgm:spPr/>
      <dgm:t>
        <a:bodyPr/>
        <a:lstStyle/>
        <a:p>
          <a:endParaRPr lang="mk-MK"/>
        </a:p>
      </dgm:t>
    </dgm:pt>
    <dgm:pt modelId="{3454821D-3ED4-42C6-B03F-96600A2F645F}" type="sibTrans" cxnId="{9CB1B97E-A653-4805-B70B-18C7EC8D5787}">
      <dgm:prSet/>
      <dgm:spPr>
        <a:solidFill>
          <a:schemeClr val="accent2">
            <a:lumMod val="60000"/>
            <a:lumOff val="40000"/>
            <a:alpha val="90000"/>
          </a:schemeClr>
        </a:solidFill>
        <a:ln w="34925">
          <a:solidFill>
            <a:schemeClr val="accent2">
              <a:lumMod val="75000"/>
              <a:alpha val="90000"/>
            </a:schemeClr>
          </a:solidFill>
        </a:ln>
      </dgm:spPr>
      <dgm:t>
        <a:bodyPr/>
        <a:lstStyle/>
        <a:p>
          <a:endParaRPr lang="mk-MK"/>
        </a:p>
      </dgm:t>
    </dgm:pt>
    <dgm:pt modelId="{A6B7B935-5096-4D5A-9C52-FD131E4BEA63}">
      <dgm:prSet/>
      <dgm:spPr>
        <a:solidFill>
          <a:schemeClr val="accent2">
            <a:lumMod val="60000"/>
            <a:lumOff val="40000"/>
          </a:schemeClr>
        </a:solidFill>
        <a:ln w="44450">
          <a:solidFill>
            <a:schemeClr val="accent6">
              <a:lumMod val="60000"/>
              <a:lumOff val="40000"/>
            </a:schemeClr>
          </a:solidFill>
        </a:ln>
      </dgm:spPr>
      <dgm:t>
        <a:bodyPr/>
        <a:lstStyle/>
        <a:p>
          <a:pPr algn="just">
            <a:lnSpc>
              <a:spcPct val="150000"/>
            </a:lnSpc>
          </a:pPr>
          <a:r>
            <a:rPr lang="mk-MK" b="1" dirty="0" smtClean="0">
              <a:solidFill>
                <a:schemeClr val="tx1"/>
              </a:solidFill>
              <a:latin typeface="Helvetica Neue"/>
            </a:rPr>
            <a:t>Утврд</a:t>
          </a:r>
          <a:r>
            <a:rPr lang="en-US" b="1" dirty="0" smtClean="0">
              <a:solidFill>
                <a:schemeClr val="tx1"/>
              </a:solidFill>
              <a:latin typeface="Helvetica Neue"/>
            </a:rPr>
            <a:t>e</a:t>
          </a:r>
          <a:r>
            <a:rPr lang="mk-MK" b="1" dirty="0" smtClean="0">
              <a:solidFill>
                <a:schemeClr val="tx1"/>
              </a:solidFill>
              <a:latin typeface="Helvetica Neue"/>
            </a:rPr>
            <a:t>на на основна состојба за НДЗ преку користење на одредените индикатори и мапирања</a:t>
          </a:r>
          <a:endParaRPr lang="mk-MK" b="1" dirty="0">
            <a:solidFill>
              <a:schemeClr val="tx1"/>
            </a:solidFill>
            <a:latin typeface="Helvetica Neue"/>
          </a:endParaRPr>
        </a:p>
      </dgm:t>
    </dgm:pt>
    <dgm:pt modelId="{EAB3AC3F-AF1C-449C-A029-FA038280D6B5}" type="parTrans" cxnId="{C2C48289-12A4-400B-8020-3FEB9D04D546}">
      <dgm:prSet/>
      <dgm:spPr/>
      <dgm:t>
        <a:bodyPr/>
        <a:lstStyle/>
        <a:p>
          <a:endParaRPr lang="mk-MK"/>
        </a:p>
      </dgm:t>
    </dgm:pt>
    <dgm:pt modelId="{34899737-7974-4BDB-84C5-CAAFEF23DE1D}" type="sibTrans" cxnId="{C2C48289-12A4-400B-8020-3FEB9D04D546}">
      <dgm:prSet/>
      <dgm:spPr>
        <a:solidFill>
          <a:schemeClr val="accent3">
            <a:lumMod val="60000"/>
            <a:lumOff val="40000"/>
            <a:alpha val="90000"/>
          </a:schemeClr>
        </a:solidFill>
        <a:ln w="34925">
          <a:solidFill>
            <a:schemeClr val="accent3">
              <a:lumMod val="75000"/>
              <a:alpha val="90000"/>
            </a:schemeClr>
          </a:solidFill>
        </a:ln>
      </dgm:spPr>
      <dgm:t>
        <a:bodyPr/>
        <a:lstStyle/>
        <a:p>
          <a:endParaRPr lang="mk-MK"/>
        </a:p>
      </dgm:t>
    </dgm:pt>
    <dgm:pt modelId="{5B468BB9-0E24-4DCA-81EE-2DFFFDE94915}">
      <dgm:prSet custT="1"/>
      <dgm:spPr>
        <a:solidFill>
          <a:schemeClr val="accent3">
            <a:lumMod val="60000"/>
            <a:lumOff val="40000"/>
          </a:schemeClr>
        </a:solidFill>
        <a:ln w="44450">
          <a:solidFill>
            <a:schemeClr val="accent2">
              <a:lumMod val="60000"/>
              <a:lumOff val="40000"/>
            </a:schemeClr>
          </a:solidFill>
        </a:ln>
      </dgm:spPr>
      <dgm:t>
        <a:bodyPr/>
        <a:lstStyle/>
        <a:p>
          <a:pPr>
            <a:lnSpc>
              <a:spcPct val="150000"/>
            </a:lnSpc>
            <a:spcAft>
              <a:spcPts val="0"/>
            </a:spcAft>
          </a:pPr>
          <a:r>
            <a:rPr lang="mk-MK" sz="1900" b="1" dirty="0" smtClean="0">
              <a:solidFill>
                <a:schemeClr val="tx1"/>
              </a:solidFill>
              <a:latin typeface="Helvetica Neue"/>
            </a:rPr>
            <a:t>Дефинирање на трендовите и двигателите на  ДЗ поради  идентификација на приоритените подрачја за примена на НДЗ активности</a:t>
          </a:r>
          <a:endParaRPr lang="mk-MK" sz="1900" b="1" dirty="0">
            <a:solidFill>
              <a:schemeClr val="tx1"/>
            </a:solidFill>
            <a:latin typeface="Helvetica Neue"/>
          </a:endParaRPr>
        </a:p>
      </dgm:t>
    </dgm:pt>
    <dgm:pt modelId="{0F87410D-BD1B-48A7-9B02-35B1C879EC09}" type="sibTrans" cxnId="{92FEBB5A-B347-4EE4-814F-9577F288A003}">
      <dgm:prSet/>
      <dgm:spPr/>
      <dgm:t>
        <a:bodyPr/>
        <a:lstStyle/>
        <a:p>
          <a:endParaRPr lang="mk-MK"/>
        </a:p>
      </dgm:t>
    </dgm:pt>
    <dgm:pt modelId="{460FCF6B-9F89-4F5B-8AEF-AC2DC4AFCC9D}" type="parTrans" cxnId="{92FEBB5A-B347-4EE4-814F-9577F288A003}">
      <dgm:prSet/>
      <dgm:spPr/>
      <dgm:t>
        <a:bodyPr/>
        <a:lstStyle/>
        <a:p>
          <a:endParaRPr lang="mk-MK"/>
        </a:p>
      </dgm:t>
    </dgm:pt>
    <dgm:pt modelId="{0DA44A27-1E16-4129-A6A9-A034E90BFD96}" type="pres">
      <dgm:prSet presAssocID="{9E84F6D7-A720-4C00-BFB7-DE64D35974FF}" presName="outerComposite" presStyleCnt="0">
        <dgm:presLayoutVars>
          <dgm:chMax val="5"/>
          <dgm:dir/>
          <dgm:resizeHandles val="exact"/>
        </dgm:presLayoutVars>
      </dgm:prSet>
      <dgm:spPr/>
      <dgm:t>
        <a:bodyPr/>
        <a:lstStyle/>
        <a:p>
          <a:endParaRPr lang="en-US"/>
        </a:p>
      </dgm:t>
    </dgm:pt>
    <dgm:pt modelId="{5AE0B26C-8302-446C-BC49-B1BE5D69AA34}" type="pres">
      <dgm:prSet presAssocID="{9E84F6D7-A720-4C00-BFB7-DE64D35974FF}" presName="dummyMaxCanvas" presStyleCnt="0">
        <dgm:presLayoutVars/>
      </dgm:prSet>
      <dgm:spPr/>
    </dgm:pt>
    <dgm:pt modelId="{9C0D7D35-7DF3-431C-838E-56C9C34D7385}" type="pres">
      <dgm:prSet presAssocID="{9E84F6D7-A720-4C00-BFB7-DE64D35974FF}" presName="ThreeNodes_1" presStyleLbl="node1" presStyleIdx="0" presStyleCnt="3">
        <dgm:presLayoutVars>
          <dgm:bulletEnabled val="1"/>
        </dgm:presLayoutVars>
      </dgm:prSet>
      <dgm:spPr/>
      <dgm:t>
        <a:bodyPr/>
        <a:lstStyle/>
        <a:p>
          <a:endParaRPr lang="mk-MK"/>
        </a:p>
      </dgm:t>
    </dgm:pt>
    <dgm:pt modelId="{16AEF88F-326F-483B-B300-E073CC63456B}" type="pres">
      <dgm:prSet presAssocID="{9E84F6D7-A720-4C00-BFB7-DE64D35974FF}" presName="ThreeNodes_2" presStyleLbl="node1" presStyleIdx="1" presStyleCnt="3">
        <dgm:presLayoutVars>
          <dgm:bulletEnabled val="1"/>
        </dgm:presLayoutVars>
      </dgm:prSet>
      <dgm:spPr/>
      <dgm:t>
        <a:bodyPr/>
        <a:lstStyle/>
        <a:p>
          <a:endParaRPr lang="en-US"/>
        </a:p>
      </dgm:t>
    </dgm:pt>
    <dgm:pt modelId="{A1A34605-9887-41EC-BEAE-16F2CEFD982C}" type="pres">
      <dgm:prSet presAssocID="{9E84F6D7-A720-4C00-BFB7-DE64D35974FF}" presName="ThreeNodes_3" presStyleLbl="node1" presStyleIdx="2" presStyleCnt="3" custScaleX="109437">
        <dgm:presLayoutVars>
          <dgm:bulletEnabled val="1"/>
        </dgm:presLayoutVars>
      </dgm:prSet>
      <dgm:spPr/>
      <dgm:t>
        <a:bodyPr/>
        <a:lstStyle/>
        <a:p>
          <a:endParaRPr lang="mk-MK"/>
        </a:p>
      </dgm:t>
    </dgm:pt>
    <dgm:pt modelId="{3E06918C-A088-4FDC-87EE-94B55DCC06A4}" type="pres">
      <dgm:prSet presAssocID="{9E84F6D7-A720-4C00-BFB7-DE64D35974FF}" presName="ThreeConn_1-2" presStyleLbl="fgAccFollowNode1" presStyleIdx="0" presStyleCnt="2">
        <dgm:presLayoutVars>
          <dgm:bulletEnabled val="1"/>
        </dgm:presLayoutVars>
      </dgm:prSet>
      <dgm:spPr/>
      <dgm:t>
        <a:bodyPr/>
        <a:lstStyle/>
        <a:p>
          <a:endParaRPr lang="en-US"/>
        </a:p>
      </dgm:t>
    </dgm:pt>
    <dgm:pt modelId="{45F448E5-56D6-49B4-8B7E-7A6D8CBA5053}" type="pres">
      <dgm:prSet presAssocID="{9E84F6D7-A720-4C00-BFB7-DE64D35974FF}" presName="ThreeConn_2-3" presStyleLbl="fgAccFollowNode1" presStyleIdx="1" presStyleCnt="2">
        <dgm:presLayoutVars>
          <dgm:bulletEnabled val="1"/>
        </dgm:presLayoutVars>
      </dgm:prSet>
      <dgm:spPr/>
      <dgm:t>
        <a:bodyPr/>
        <a:lstStyle/>
        <a:p>
          <a:endParaRPr lang="en-US"/>
        </a:p>
      </dgm:t>
    </dgm:pt>
    <dgm:pt modelId="{C7305AC5-7DB1-457D-8883-5A0A04354E98}" type="pres">
      <dgm:prSet presAssocID="{9E84F6D7-A720-4C00-BFB7-DE64D35974FF}" presName="ThreeNodes_1_text" presStyleLbl="node1" presStyleIdx="2" presStyleCnt="3">
        <dgm:presLayoutVars>
          <dgm:bulletEnabled val="1"/>
        </dgm:presLayoutVars>
      </dgm:prSet>
      <dgm:spPr/>
      <dgm:t>
        <a:bodyPr/>
        <a:lstStyle/>
        <a:p>
          <a:endParaRPr lang="mk-MK"/>
        </a:p>
      </dgm:t>
    </dgm:pt>
    <dgm:pt modelId="{57CD58D8-2C44-47FB-BB8A-273741F04650}" type="pres">
      <dgm:prSet presAssocID="{9E84F6D7-A720-4C00-BFB7-DE64D35974FF}" presName="ThreeNodes_2_text" presStyleLbl="node1" presStyleIdx="2" presStyleCnt="3">
        <dgm:presLayoutVars>
          <dgm:bulletEnabled val="1"/>
        </dgm:presLayoutVars>
      </dgm:prSet>
      <dgm:spPr/>
      <dgm:t>
        <a:bodyPr/>
        <a:lstStyle/>
        <a:p>
          <a:endParaRPr lang="en-US"/>
        </a:p>
      </dgm:t>
    </dgm:pt>
    <dgm:pt modelId="{A0A6FA24-B417-433C-A2DD-34BC5C9886D2}" type="pres">
      <dgm:prSet presAssocID="{9E84F6D7-A720-4C00-BFB7-DE64D35974FF}" presName="ThreeNodes_3_text" presStyleLbl="node1" presStyleIdx="2" presStyleCnt="3">
        <dgm:presLayoutVars>
          <dgm:bulletEnabled val="1"/>
        </dgm:presLayoutVars>
      </dgm:prSet>
      <dgm:spPr/>
      <dgm:t>
        <a:bodyPr/>
        <a:lstStyle/>
        <a:p>
          <a:endParaRPr lang="mk-MK"/>
        </a:p>
      </dgm:t>
    </dgm:pt>
  </dgm:ptLst>
  <dgm:cxnLst>
    <dgm:cxn modelId="{A87D8DB5-4DC8-4699-ABFD-D0BE1F6D0F48}" type="presOf" srcId="{771805BE-ABC7-4E19-AFEC-D23144875C9B}" destId="{16AEF88F-326F-483B-B300-E073CC63456B}" srcOrd="0" destOrd="0" presId="urn:microsoft.com/office/officeart/2005/8/layout/vProcess5"/>
    <dgm:cxn modelId="{9A967307-91E1-446A-8560-55D84EDFCDA5}" type="presOf" srcId="{3454821D-3ED4-42C6-B03F-96600A2F645F}" destId="{45F448E5-56D6-49B4-8B7E-7A6D8CBA5053}" srcOrd="0" destOrd="0" presId="urn:microsoft.com/office/officeart/2005/8/layout/vProcess5"/>
    <dgm:cxn modelId="{94C3F95B-0172-4F0E-B7B4-7114CD460708}" type="presOf" srcId="{9E84F6D7-A720-4C00-BFB7-DE64D35974FF}" destId="{0DA44A27-1E16-4129-A6A9-A034E90BFD96}" srcOrd="0" destOrd="0" presId="urn:microsoft.com/office/officeart/2005/8/layout/vProcess5"/>
    <dgm:cxn modelId="{D4C26665-58D0-4544-B970-29D34E115E72}" type="presOf" srcId="{A6B7B935-5096-4D5A-9C52-FD131E4BEA63}" destId="{9C0D7D35-7DF3-431C-838E-56C9C34D7385}" srcOrd="0" destOrd="0" presId="urn:microsoft.com/office/officeart/2005/8/layout/vProcess5"/>
    <dgm:cxn modelId="{E62E29F2-39DE-476E-97FD-7CBDF1DEA144}" type="presOf" srcId="{5B468BB9-0E24-4DCA-81EE-2DFFFDE94915}" destId="{A1A34605-9887-41EC-BEAE-16F2CEFD982C}" srcOrd="0" destOrd="0" presId="urn:microsoft.com/office/officeart/2005/8/layout/vProcess5"/>
    <dgm:cxn modelId="{A5558102-1379-418F-9C5D-8737D5D46ED5}" type="presOf" srcId="{A6B7B935-5096-4D5A-9C52-FD131E4BEA63}" destId="{C7305AC5-7DB1-457D-8883-5A0A04354E98}" srcOrd="1" destOrd="0" presId="urn:microsoft.com/office/officeart/2005/8/layout/vProcess5"/>
    <dgm:cxn modelId="{C2C48289-12A4-400B-8020-3FEB9D04D546}" srcId="{9E84F6D7-A720-4C00-BFB7-DE64D35974FF}" destId="{A6B7B935-5096-4D5A-9C52-FD131E4BEA63}" srcOrd="0" destOrd="0" parTransId="{EAB3AC3F-AF1C-449C-A029-FA038280D6B5}" sibTransId="{34899737-7974-4BDB-84C5-CAAFEF23DE1D}"/>
    <dgm:cxn modelId="{E6A16154-2F40-4257-A878-8BD8B2AF26CD}" type="presOf" srcId="{34899737-7974-4BDB-84C5-CAAFEF23DE1D}" destId="{3E06918C-A088-4FDC-87EE-94B55DCC06A4}" srcOrd="0" destOrd="0" presId="urn:microsoft.com/office/officeart/2005/8/layout/vProcess5"/>
    <dgm:cxn modelId="{9CB1B97E-A653-4805-B70B-18C7EC8D5787}" srcId="{9E84F6D7-A720-4C00-BFB7-DE64D35974FF}" destId="{771805BE-ABC7-4E19-AFEC-D23144875C9B}" srcOrd="1" destOrd="0" parTransId="{3BFCC88D-8F90-430E-B044-F0799318B7DD}" sibTransId="{3454821D-3ED4-42C6-B03F-96600A2F645F}"/>
    <dgm:cxn modelId="{73C44182-B5B3-428A-AD22-08F826B0B806}" type="presOf" srcId="{771805BE-ABC7-4E19-AFEC-D23144875C9B}" destId="{57CD58D8-2C44-47FB-BB8A-273741F04650}" srcOrd="1" destOrd="0" presId="urn:microsoft.com/office/officeart/2005/8/layout/vProcess5"/>
    <dgm:cxn modelId="{92FEBB5A-B347-4EE4-814F-9577F288A003}" srcId="{9E84F6D7-A720-4C00-BFB7-DE64D35974FF}" destId="{5B468BB9-0E24-4DCA-81EE-2DFFFDE94915}" srcOrd="2" destOrd="0" parTransId="{460FCF6B-9F89-4F5B-8AEF-AC2DC4AFCC9D}" sibTransId="{0F87410D-BD1B-48A7-9B02-35B1C879EC09}"/>
    <dgm:cxn modelId="{D475A80B-F336-41FC-9CD2-3587044FF1B4}" type="presOf" srcId="{5B468BB9-0E24-4DCA-81EE-2DFFFDE94915}" destId="{A0A6FA24-B417-433C-A2DD-34BC5C9886D2}" srcOrd="1" destOrd="0" presId="urn:microsoft.com/office/officeart/2005/8/layout/vProcess5"/>
    <dgm:cxn modelId="{161DFAC8-4072-4144-92FC-63F84ADDFE9A}" type="presParOf" srcId="{0DA44A27-1E16-4129-A6A9-A034E90BFD96}" destId="{5AE0B26C-8302-446C-BC49-B1BE5D69AA34}" srcOrd="0" destOrd="0" presId="urn:microsoft.com/office/officeart/2005/8/layout/vProcess5"/>
    <dgm:cxn modelId="{F9846F46-71C1-4D78-B078-A4935C55EE7C}" type="presParOf" srcId="{0DA44A27-1E16-4129-A6A9-A034E90BFD96}" destId="{9C0D7D35-7DF3-431C-838E-56C9C34D7385}" srcOrd="1" destOrd="0" presId="urn:microsoft.com/office/officeart/2005/8/layout/vProcess5"/>
    <dgm:cxn modelId="{8B7A4436-9E51-48A7-940C-37DDB938731F}" type="presParOf" srcId="{0DA44A27-1E16-4129-A6A9-A034E90BFD96}" destId="{16AEF88F-326F-483B-B300-E073CC63456B}" srcOrd="2" destOrd="0" presId="urn:microsoft.com/office/officeart/2005/8/layout/vProcess5"/>
    <dgm:cxn modelId="{9F1D83CE-98DE-4EC5-A680-E00687865540}" type="presParOf" srcId="{0DA44A27-1E16-4129-A6A9-A034E90BFD96}" destId="{A1A34605-9887-41EC-BEAE-16F2CEFD982C}" srcOrd="3" destOrd="0" presId="urn:microsoft.com/office/officeart/2005/8/layout/vProcess5"/>
    <dgm:cxn modelId="{ED58C778-2464-4670-8A3C-99872E683191}" type="presParOf" srcId="{0DA44A27-1E16-4129-A6A9-A034E90BFD96}" destId="{3E06918C-A088-4FDC-87EE-94B55DCC06A4}" srcOrd="4" destOrd="0" presId="urn:microsoft.com/office/officeart/2005/8/layout/vProcess5"/>
    <dgm:cxn modelId="{91020C72-B580-40EC-B06D-AE5B6D50ECD8}" type="presParOf" srcId="{0DA44A27-1E16-4129-A6A9-A034E90BFD96}" destId="{45F448E5-56D6-49B4-8B7E-7A6D8CBA5053}" srcOrd="5" destOrd="0" presId="urn:microsoft.com/office/officeart/2005/8/layout/vProcess5"/>
    <dgm:cxn modelId="{DB420598-E7CA-47AE-BB0F-EAFFEADB197F}" type="presParOf" srcId="{0DA44A27-1E16-4129-A6A9-A034E90BFD96}" destId="{C7305AC5-7DB1-457D-8883-5A0A04354E98}" srcOrd="6" destOrd="0" presId="urn:microsoft.com/office/officeart/2005/8/layout/vProcess5"/>
    <dgm:cxn modelId="{FF238F69-F8F4-48E3-9E5F-BF5CDEAB160D}" type="presParOf" srcId="{0DA44A27-1E16-4129-A6A9-A034E90BFD96}" destId="{57CD58D8-2C44-47FB-BB8A-273741F04650}" srcOrd="7" destOrd="0" presId="urn:microsoft.com/office/officeart/2005/8/layout/vProcess5"/>
    <dgm:cxn modelId="{717D2B36-453E-4D00-8922-90A312EE18EC}" type="presParOf" srcId="{0DA44A27-1E16-4129-A6A9-A034E90BFD96}" destId="{A0A6FA24-B417-433C-A2DD-34BC5C9886D2}" srcOrd="8" destOrd="0" presId="urn:microsoft.com/office/officeart/2005/8/layout/vProcess5"/>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7.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8.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22.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4.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6.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74E55BA-61A5-47F6-AB99-C015652DF999}" type="datetimeFigureOut">
              <a:rPr lang="en-US" smtClean="0"/>
              <a:t>3/1/2017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38A81B1-709E-4F7E-86B0-96FB3ECAB3B6}" type="slidenum">
              <a:rPr lang="en-US" smtClean="0"/>
              <a:t>‹#›</a:t>
            </a:fld>
            <a:endParaRPr lang="en-US"/>
          </a:p>
        </p:txBody>
      </p:sp>
    </p:spTree>
    <p:extLst>
      <p:ext uri="{BB962C8B-B14F-4D97-AF65-F5344CB8AC3E}">
        <p14:creationId xmlns:p14="http://schemas.microsoft.com/office/powerpoint/2010/main" val="33612968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Folienbildplatzhalt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Notizenplatzhalt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de-DE" altLang="en-US"/>
          </a:p>
        </p:txBody>
      </p:sp>
      <p:sp>
        <p:nvSpPr>
          <p:cNvPr id="22532" name="Foliennummernplatzhalt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30000"/>
              </a:spcBef>
              <a:defRPr sz="1200">
                <a:solidFill>
                  <a:schemeClr val="tx1"/>
                </a:solidFill>
                <a:latin typeface="Calibri" pitchFamily="34" charset="0"/>
              </a:defRPr>
            </a:lvl1pPr>
            <a:lvl2pPr marL="741519" indent="-285080" eaLnBrk="0" hangingPunct="0">
              <a:spcBef>
                <a:spcPct val="30000"/>
              </a:spcBef>
              <a:defRPr sz="1200">
                <a:solidFill>
                  <a:schemeClr val="tx1"/>
                </a:solidFill>
                <a:latin typeface="Calibri" pitchFamily="34" charset="0"/>
              </a:defRPr>
            </a:lvl2pPr>
            <a:lvl3pPr marL="1141878" indent="-227441" eaLnBrk="0" hangingPunct="0">
              <a:spcBef>
                <a:spcPct val="30000"/>
              </a:spcBef>
              <a:defRPr sz="1200">
                <a:solidFill>
                  <a:schemeClr val="tx1"/>
                </a:solidFill>
                <a:latin typeface="Calibri" pitchFamily="34" charset="0"/>
              </a:defRPr>
            </a:lvl3pPr>
            <a:lvl4pPr marL="1599875" indent="-227441" eaLnBrk="0" hangingPunct="0">
              <a:spcBef>
                <a:spcPct val="30000"/>
              </a:spcBef>
              <a:defRPr sz="1200">
                <a:solidFill>
                  <a:schemeClr val="tx1"/>
                </a:solidFill>
                <a:latin typeface="Calibri" pitchFamily="34" charset="0"/>
              </a:defRPr>
            </a:lvl4pPr>
            <a:lvl5pPr marL="2056314" indent="-227441" eaLnBrk="0" hangingPunct="0">
              <a:spcBef>
                <a:spcPct val="30000"/>
              </a:spcBef>
              <a:defRPr sz="1200">
                <a:solidFill>
                  <a:schemeClr val="tx1"/>
                </a:solidFill>
                <a:latin typeface="Calibri" pitchFamily="34" charset="0"/>
              </a:defRPr>
            </a:lvl5pPr>
            <a:lvl6pPr marL="2504965" indent="-227441" eaLnBrk="0" fontAlgn="base" hangingPunct="0">
              <a:spcBef>
                <a:spcPct val="30000"/>
              </a:spcBef>
              <a:spcAft>
                <a:spcPct val="0"/>
              </a:spcAft>
              <a:defRPr sz="1200">
                <a:solidFill>
                  <a:schemeClr val="tx1"/>
                </a:solidFill>
                <a:latin typeface="Calibri" pitchFamily="34" charset="0"/>
              </a:defRPr>
            </a:lvl6pPr>
            <a:lvl7pPr marL="2953615" indent="-227441" eaLnBrk="0" fontAlgn="base" hangingPunct="0">
              <a:spcBef>
                <a:spcPct val="30000"/>
              </a:spcBef>
              <a:spcAft>
                <a:spcPct val="0"/>
              </a:spcAft>
              <a:defRPr sz="1200">
                <a:solidFill>
                  <a:schemeClr val="tx1"/>
                </a:solidFill>
                <a:latin typeface="Calibri" pitchFamily="34" charset="0"/>
              </a:defRPr>
            </a:lvl7pPr>
            <a:lvl8pPr marL="3402265" indent="-227441" eaLnBrk="0" fontAlgn="base" hangingPunct="0">
              <a:spcBef>
                <a:spcPct val="30000"/>
              </a:spcBef>
              <a:spcAft>
                <a:spcPct val="0"/>
              </a:spcAft>
              <a:defRPr sz="1200">
                <a:solidFill>
                  <a:schemeClr val="tx1"/>
                </a:solidFill>
                <a:latin typeface="Calibri" pitchFamily="34" charset="0"/>
              </a:defRPr>
            </a:lvl8pPr>
            <a:lvl9pPr marL="3850916" indent="-227441"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pPr>
            <a:fld id="{72B22809-E0F5-4730-84B2-787E40FF1A22}" type="slidenum">
              <a:rPr lang="de-DE" altLang="en-US" smtClean="0">
                <a:latin typeface="Franklin Gothic Medium" pitchFamily="34" charset="0"/>
              </a:rPr>
              <a:pPr eaLnBrk="1" hangingPunct="1">
                <a:spcBef>
                  <a:spcPct val="0"/>
                </a:spcBef>
              </a:pPr>
              <a:t>1</a:t>
            </a:fld>
            <a:endParaRPr lang="de-DE" altLang="en-US">
              <a:latin typeface="Franklin Gothic Medium" pitchFamily="34" charset="0"/>
            </a:endParaRPr>
          </a:p>
        </p:txBody>
      </p:sp>
    </p:spTree>
    <p:extLst>
      <p:ext uri="{BB962C8B-B14F-4D97-AF65-F5344CB8AC3E}">
        <p14:creationId xmlns:p14="http://schemas.microsoft.com/office/powerpoint/2010/main" val="359474189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A8B574D-1355-4054-85C2-7F66A7C70ADC}" type="slidenum">
              <a:rPr lang="en-US" smtClean="0"/>
              <a:pPr/>
              <a:t>15</a:t>
            </a:fld>
            <a:endParaRPr lang="en-US"/>
          </a:p>
        </p:txBody>
      </p:sp>
    </p:spTree>
    <p:extLst>
      <p:ext uri="{BB962C8B-B14F-4D97-AF65-F5344CB8AC3E}">
        <p14:creationId xmlns:p14="http://schemas.microsoft.com/office/powerpoint/2010/main" val="19211557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LDN can therefore</a:t>
            </a:r>
            <a:r>
              <a:rPr lang="en-GB" sz="1200" kern="1200" baseline="0" dirty="0" smtClean="0">
                <a:solidFill>
                  <a:schemeClr val="tx1"/>
                </a:solidFill>
                <a:effectLst/>
                <a:latin typeface="+mn-lt"/>
                <a:ea typeface="+mn-ea"/>
                <a:cs typeface="+mn-cs"/>
              </a:rPr>
              <a:t> be understood as a no net loss approach.</a:t>
            </a:r>
            <a:r>
              <a:rPr lang="en-US" altLang="en-US" sz="1200" dirty="0" smtClean="0"/>
              <a:t>LDN implies a commitment to avoid further net loss of the land-based natural capital (i.e.</a:t>
            </a:r>
            <a:r>
              <a:rPr lang="en-GB" sz="1200" kern="1200" dirty="0" smtClean="0">
                <a:solidFill>
                  <a:schemeClr val="tx1"/>
                </a:solidFill>
                <a:effectLst/>
                <a:latin typeface="+mn-lt"/>
                <a:ea typeface="+mn-ea"/>
                <a:cs typeface="+mn-cs"/>
              </a:rPr>
              <a:t> ). </a:t>
            </a:r>
            <a:r>
              <a:rPr lang="en-US" altLang="en-US" sz="1200" dirty="0" smtClean="0"/>
              <a:t> </a:t>
            </a:r>
            <a:r>
              <a:rPr lang="en-GB" sz="1200" kern="1200" dirty="0" smtClean="0">
                <a:solidFill>
                  <a:schemeClr val="tx1"/>
                </a:solidFill>
                <a:effectLst/>
                <a:latin typeface="+mn-lt"/>
                <a:ea typeface="+mn-ea"/>
                <a:cs typeface="+mn-cs"/>
              </a:rPr>
              <a:t>The stock of natural resources that provides flows of valuable goods and services</a:t>
            </a:r>
            <a:endParaRPr lang="mk-MK"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mk-MK" altLang="en-US"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mk-MK" altLang="en-US" sz="1200" b="1" kern="1200" dirty="0" smtClean="0">
                <a:solidFill>
                  <a:schemeClr val="tx1"/>
                </a:solidFill>
                <a:effectLst/>
                <a:latin typeface="+mn-lt"/>
                <a:ea typeface="+mn-ea"/>
                <a:cs typeface="+mn-cs"/>
              </a:rPr>
              <a:t>НДЗ претставува одржување ........ Односно активност (пристап) но без нето</a:t>
            </a:r>
            <a:r>
              <a:rPr lang="mk-MK" altLang="en-US" sz="1200" b="1" kern="1200" baseline="0" dirty="0" smtClean="0">
                <a:solidFill>
                  <a:schemeClr val="tx1"/>
                </a:solidFill>
                <a:effectLst/>
                <a:latin typeface="+mn-lt"/>
                <a:ea typeface="+mn-ea"/>
                <a:cs typeface="+mn-cs"/>
              </a:rPr>
              <a:t> губиток. На тој начин основната односно почетната состојба на земјитетш станува и НДЗ цел кој треба да се постигне.</a:t>
            </a:r>
          </a:p>
          <a:p>
            <a:pPr marL="0" marR="0" indent="0" algn="l" defTabSz="914400" rtl="0" eaLnBrk="1" fontAlgn="auto" latinLnBrk="0" hangingPunct="1">
              <a:lnSpc>
                <a:spcPct val="100000"/>
              </a:lnSpc>
              <a:spcBef>
                <a:spcPts val="0"/>
              </a:spcBef>
              <a:spcAft>
                <a:spcPts val="0"/>
              </a:spcAft>
              <a:buClrTx/>
              <a:buSzTx/>
              <a:buFontTx/>
              <a:buNone/>
              <a:tabLst/>
              <a:defRPr/>
            </a:pPr>
            <a:endParaRPr lang="mk-MK" altLang="en-US" sz="1200" b="1" kern="1200" baseline="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mk-MK" altLang="en-US" sz="1200" b="1" kern="1200" baseline="0" dirty="0" smtClean="0">
                <a:solidFill>
                  <a:schemeClr val="tx1"/>
                </a:solidFill>
                <a:effectLst/>
                <a:latin typeface="+mn-lt"/>
                <a:ea typeface="+mn-ea"/>
                <a:cs typeface="+mn-cs"/>
              </a:rPr>
              <a:t>НДЗ може да кажеме дека е </a:t>
            </a:r>
            <a:r>
              <a:rPr lang="mk-MK" altLang="en-US" sz="1200" b="1" u="sng" kern="1200" baseline="0" dirty="0" smtClean="0">
                <a:solidFill>
                  <a:schemeClr val="tx1"/>
                </a:solidFill>
                <a:effectLst/>
                <a:latin typeface="+mn-lt"/>
                <a:ea typeface="+mn-ea"/>
                <a:cs typeface="+mn-cs"/>
              </a:rPr>
              <a:t>минимална цел </a:t>
            </a:r>
            <a:r>
              <a:rPr lang="mk-MK" altLang="en-US" sz="1200" b="1" kern="1200" baseline="0" dirty="0" smtClean="0">
                <a:solidFill>
                  <a:schemeClr val="tx1"/>
                </a:solidFill>
                <a:effectLst/>
                <a:latin typeface="+mn-lt"/>
                <a:ea typeface="+mn-ea"/>
                <a:cs typeface="+mn-cs"/>
              </a:rPr>
              <a:t>која секоја држава треба да се стреми да ја оствари, барем што се однесува до одржувањето на земјиштето, а плус (ДОБИВКА) за секоја држава е ако се стреми кон повисока цел од неутралноста, односно подобрување на моменталната состојба (ревитализација)</a:t>
            </a:r>
            <a:endParaRPr lang="en-US" altLang="en-US" sz="1200" b="1" dirty="0" smtClean="0"/>
          </a:p>
          <a:p>
            <a:endParaRPr lang="mk-MK" dirty="0"/>
          </a:p>
        </p:txBody>
      </p:sp>
      <p:sp>
        <p:nvSpPr>
          <p:cNvPr id="4" name="Slide Number Placeholder 3"/>
          <p:cNvSpPr>
            <a:spLocks noGrp="1"/>
          </p:cNvSpPr>
          <p:nvPr>
            <p:ph type="sldNum" sz="quarter" idx="10"/>
          </p:nvPr>
        </p:nvSpPr>
        <p:spPr/>
        <p:txBody>
          <a:bodyPr/>
          <a:lstStyle/>
          <a:p>
            <a:fld id="{EA8B574D-1355-4054-85C2-7F66A7C70ADC}" type="slidenum">
              <a:rPr lang="en-US" smtClean="0"/>
              <a:pPr/>
              <a:t>16</a:t>
            </a:fld>
            <a:endParaRPr lang="en-US"/>
          </a:p>
        </p:txBody>
      </p:sp>
    </p:spTree>
    <p:extLst>
      <p:ext uri="{BB962C8B-B14F-4D97-AF65-F5344CB8AC3E}">
        <p14:creationId xmlns:p14="http://schemas.microsoft.com/office/powerpoint/2010/main" val="31973772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In line with the adoption of the SDGs in 2015, it is therefore recommended that the default baseline period (t0) be a 10-15 year epoch ending in 2015. </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However, the exact identification of the baseline will ultimately depend upon available data series at the national level. Countries should therefore clearly state the identified baseline period.</a:t>
            </a:r>
            <a:endParaRPr lang="en-US" sz="1200" kern="1200" dirty="0" smtClean="0">
              <a:solidFill>
                <a:schemeClr val="tx1"/>
              </a:solidFill>
              <a:effectLst/>
              <a:latin typeface="+mn-lt"/>
              <a:ea typeface="+mn-ea"/>
              <a:cs typeface="+mn-cs"/>
            </a:endParaRPr>
          </a:p>
          <a:p>
            <a:endParaRPr lang="mk-MK" dirty="0"/>
          </a:p>
        </p:txBody>
      </p:sp>
      <p:sp>
        <p:nvSpPr>
          <p:cNvPr id="4" name="Slide Number Placeholder 3"/>
          <p:cNvSpPr>
            <a:spLocks noGrp="1"/>
          </p:cNvSpPr>
          <p:nvPr>
            <p:ph type="sldNum" sz="quarter" idx="10"/>
          </p:nvPr>
        </p:nvSpPr>
        <p:spPr/>
        <p:txBody>
          <a:bodyPr/>
          <a:lstStyle/>
          <a:p>
            <a:fld id="{EA8B574D-1355-4054-85C2-7F66A7C70ADC}" type="slidenum">
              <a:rPr lang="en-US" smtClean="0"/>
              <a:pPr/>
              <a:t>17</a:t>
            </a:fld>
            <a:endParaRPr lang="en-US"/>
          </a:p>
        </p:txBody>
      </p:sp>
    </p:spTree>
    <p:extLst>
      <p:ext uri="{BB962C8B-B14F-4D97-AF65-F5344CB8AC3E}">
        <p14:creationId xmlns:p14="http://schemas.microsoft.com/office/powerpoint/2010/main" val="37523189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spcBef>
                <a:spcPct val="0"/>
              </a:spcBef>
              <a:defRPr/>
            </a:pPr>
            <a:r>
              <a:rPr lang="mk-MK" dirty="0" smtClean="0"/>
              <a:t>Основата</a:t>
            </a:r>
            <a:r>
              <a:rPr lang="en-US" dirty="0" smtClean="0"/>
              <a:t> </a:t>
            </a:r>
            <a:r>
              <a:rPr lang="mk-MK" dirty="0" smtClean="0"/>
              <a:t>е изразена преку проценентетата</a:t>
            </a:r>
            <a:r>
              <a:rPr lang="mk-MK" baseline="0" dirty="0" smtClean="0"/>
              <a:t> вредност на следните индикатори</a:t>
            </a:r>
            <a:r>
              <a:rPr lang="en-US" dirty="0" smtClean="0"/>
              <a:t>:</a:t>
            </a:r>
          </a:p>
          <a:p>
            <a:pPr marL="285750" indent="-285750">
              <a:buFont typeface="Arial" panose="020B0604020202020204" pitchFamily="34" charset="0"/>
              <a:buChar char="•"/>
              <a:defRPr/>
            </a:pPr>
            <a:r>
              <a:rPr lang="en-US" dirty="0" smtClean="0"/>
              <a:t>land cover</a:t>
            </a:r>
          </a:p>
          <a:p>
            <a:pPr marL="285750" indent="-285750">
              <a:buFont typeface="Arial" panose="020B0604020202020204" pitchFamily="34" charset="0"/>
              <a:buChar char="•"/>
              <a:defRPr/>
            </a:pPr>
            <a:r>
              <a:rPr lang="en-US" dirty="0" smtClean="0"/>
              <a:t>land productivity</a:t>
            </a:r>
          </a:p>
          <a:p>
            <a:pPr marL="285750" indent="-285750">
              <a:buFont typeface="Arial" panose="020B0604020202020204" pitchFamily="34" charset="0"/>
              <a:buChar char="•"/>
              <a:defRPr/>
            </a:pPr>
            <a:r>
              <a:rPr lang="en-US" dirty="0" smtClean="0"/>
              <a:t>carbon stocks above and below ground (metric: soil organic carbon)</a:t>
            </a:r>
            <a:r>
              <a:rPr lang="mk-MK" dirty="0" smtClean="0"/>
              <a:t>, кои</a:t>
            </a:r>
            <a:r>
              <a:rPr lang="mk-MK" baseline="0" dirty="0" smtClean="0"/>
              <a:t> се сметаат за основни алатки (глобални индикатори), кои пак можат да бидат надополнети со индикатори на национално ниво (</a:t>
            </a:r>
            <a:r>
              <a:rPr lang="en-US" dirty="0" smtClean="0"/>
              <a:t>additional nationally relevant indicators</a:t>
            </a:r>
            <a:r>
              <a:rPr lang="mk-MK" dirty="0" smtClean="0"/>
              <a:t>).</a:t>
            </a:r>
          </a:p>
          <a:p>
            <a:pPr marL="285750" indent="-285750">
              <a:buFont typeface="Arial" panose="020B0604020202020204" pitchFamily="34" charset="0"/>
              <a:buChar char="•"/>
              <a:defRPr/>
            </a:pPr>
            <a:r>
              <a:rPr lang="mk-MK" dirty="0" smtClean="0"/>
              <a:t>Овие три индикатори се дел од групата на ШЕСТ индикатори на (</a:t>
            </a:r>
            <a:r>
              <a:rPr lang="en-GB" sz="1200" kern="1200" dirty="0" smtClean="0">
                <a:solidFill>
                  <a:schemeClr val="tx1"/>
                </a:solidFill>
                <a:latin typeface="+mn-lt"/>
                <a:ea typeface="+mn-ea"/>
                <a:cs typeface="+mn-cs"/>
              </a:rPr>
              <a:t>set of six progress indicators</a:t>
            </a:r>
            <a:r>
              <a:rPr lang="mk-MK" sz="1200" kern="1200" dirty="0" smtClean="0">
                <a:solidFill>
                  <a:schemeClr val="tx1"/>
                </a:solidFill>
                <a:latin typeface="+mn-lt"/>
                <a:ea typeface="+mn-ea"/>
                <a:cs typeface="+mn-cs"/>
              </a:rPr>
              <a:t>) кои се прифатени од </a:t>
            </a:r>
            <a:r>
              <a:rPr lang="en-GB" sz="1200" kern="1200" dirty="0" smtClean="0">
                <a:solidFill>
                  <a:schemeClr val="tx1"/>
                </a:solidFill>
                <a:latin typeface="+mn-lt"/>
                <a:ea typeface="+mn-ea"/>
                <a:cs typeface="+mn-cs"/>
              </a:rPr>
              <a:t>UNCCD</a:t>
            </a:r>
            <a:r>
              <a:rPr lang="mk-MK" sz="1200" kern="1200" dirty="0" smtClean="0">
                <a:solidFill>
                  <a:schemeClr val="tx1"/>
                </a:solidFill>
                <a:latin typeface="+mn-lt"/>
                <a:ea typeface="+mn-ea"/>
                <a:cs typeface="+mn-cs"/>
              </a:rPr>
              <a:t>. Уште</a:t>
            </a:r>
            <a:r>
              <a:rPr lang="mk-MK" sz="1200" kern="1200" baseline="0" dirty="0" smtClean="0">
                <a:solidFill>
                  <a:schemeClr val="tx1"/>
                </a:solidFill>
                <a:latin typeface="+mn-lt"/>
                <a:ea typeface="+mn-ea"/>
                <a:cs typeface="+mn-cs"/>
              </a:rPr>
              <a:t> се нарекуваат и под-индикатори</a:t>
            </a:r>
            <a:r>
              <a:rPr lang="en-GB" sz="1200" kern="1200" dirty="0" smtClean="0">
                <a:solidFill>
                  <a:schemeClr val="tx1"/>
                </a:solidFill>
                <a:latin typeface="+mn-lt"/>
                <a:ea typeface="+mn-ea"/>
                <a:cs typeface="+mn-cs"/>
              </a:rPr>
              <a:t> </a:t>
            </a:r>
            <a:r>
              <a:rPr lang="mk-MK" sz="1200" kern="1200" dirty="0" smtClean="0">
                <a:solidFill>
                  <a:schemeClr val="tx1"/>
                </a:solidFill>
                <a:latin typeface="+mn-lt"/>
                <a:ea typeface="+mn-ea"/>
                <a:cs typeface="+mn-cs"/>
              </a:rPr>
              <a:t>(</a:t>
            </a:r>
            <a:r>
              <a:rPr lang="en-GB" sz="1200" kern="1200" dirty="0" smtClean="0">
                <a:solidFill>
                  <a:schemeClr val="tx1"/>
                </a:solidFill>
                <a:latin typeface="+mn-lt"/>
                <a:ea typeface="+mn-ea"/>
                <a:cs typeface="+mn-cs"/>
              </a:rPr>
              <a:t>sub-indicators</a:t>
            </a:r>
            <a:r>
              <a:rPr lang="mk-MK" sz="1200" kern="1200" dirty="0" smtClean="0">
                <a:solidFill>
                  <a:schemeClr val="tx1"/>
                </a:solidFill>
                <a:latin typeface="+mn-lt"/>
                <a:ea typeface="+mn-ea"/>
                <a:cs typeface="+mn-cs"/>
              </a:rPr>
              <a:t>)</a:t>
            </a:r>
            <a:r>
              <a:rPr lang="mk-MK" sz="1200" kern="1200" baseline="0" dirty="0" smtClean="0">
                <a:solidFill>
                  <a:schemeClr val="tx1"/>
                </a:solidFill>
                <a:latin typeface="+mn-lt"/>
                <a:ea typeface="+mn-ea"/>
                <a:cs typeface="+mn-cs"/>
              </a:rPr>
              <a:t> кои се користат за пресметка (одредување) на СДГ индикаторот ,, сооднос помеѓу деградираното земјиште и вкупната земјишна површина,,</a:t>
            </a:r>
            <a:endParaRPr lang="en-US" dirty="0" smtClean="0"/>
          </a:p>
          <a:p>
            <a:pPr eaLnBrk="1" hangingPunct="1">
              <a:spcBef>
                <a:spcPct val="0"/>
              </a:spcBef>
              <a:defRPr/>
            </a:pPr>
            <a:r>
              <a:rPr lang="mk-MK" dirty="0" smtClean="0"/>
              <a:t>Накратко кажано точно</a:t>
            </a:r>
            <a:r>
              <a:rPr lang="mk-MK" baseline="0" dirty="0" smtClean="0"/>
              <a:t> одредените </a:t>
            </a:r>
            <a:r>
              <a:rPr lang="mk-MK" dirty="0" smtClean="0"/>
              <a:t>индикатори служат како алатка со цел точно и уедначено известување за основната состојба на НДЗ во секоја земја членка</a:t>
            </a:r>
          </a:p>
          <a:p>
            <a:endParaRPr lang="mk-MK" dirty="0"/>
          </a:p>
        </p:txBody>
      </p:sp>
      <p:sp>
        <p:nvSpPr>
          <p:cNvPr id="4" name="Slide Number Placeholder 3"/>
          <p:cNvSpPr>
            <a:spLocks noGrp="1"/>
          </p:cNvSpPr>
          <p:nvPr>
            <p:ph type="sldNum" sz="quarter" idx="10"/>
          </p:nvPr>
        </p:nvSpPr>
        <p:spPr/>
        <p:txBody>
          <a:bodyPr/>
          <a:lstStyle/>
          <a:p>
            <a:fld id="{EA8B574D-1355-4054-85C2-7F66A7C70ADC}" type="slidenum">
              <a:rPr lang="en-US" smtClean="0"/>
              <a:pPr/>
              <a:t>18</a:t>
            </a:fld>
            <a:endParaRPr lang="en-US"/>
          </a:p>
        </p:txBody>
      </p:sp>
    </p:spTree>
    <p:extLst>
      <p:ext uri="{BB962C8B-B14F-4D97-AF65-F5344CB8AC3E}">
        <p14:creationId xmlns:p14="http://schemas.microsoft.com/office/powerpoint/2010/main" val="37080075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spcBef>
                <a:spcPct val="0"/>
              </a:spcBef>
              <a:defRPr/>
            </a:pPr>
            <a:r>
              <a:rPr lang="de-DE" altLang="en-US" dirty="0" smtClean="0"/>
              <a:t>Why these indicators:</a:t>
            </a:r>
          </a:p>
          <a:p>
            <a:pPr eaLnBrk="1" hangingPunct="1">
              <a:spcBef>
                <a:spcPct val="0"/>
              </a:spcBef>
              <a:defRPr/>
            </a:pPr>
            <a:r>
              <a:rPr lang="de-DE" altLang="en-US" dirty="0" smtClean="0"/>
              <a:t>Build on the work done for UNCCD monitoring and reporting</a:t>
            </a:r>
          </a:p>
          <a:p>
            <a:pPr eaLnBrk="1" hangingPunct="1">
              <a:spcBef>
                <a:spcPct val="0"/>
              </a:spcBef>
              <a:defRPr/>
            </a:pPr>
            <a:r>
              <a:rPr lang="de-DE" altLang="en-US" dirty="0" smtClean="0"/>
              <a:t>Ensure aligment with what was proposed for SDG target 15.3</a:t>
            </a:r>
          </a:p>
          <a:p>
            <a:pPr eaLnBrk="1" hangingPunct="1">
              <a:spcBef>
                <a:spcPct val="0"/>
              </a:spcBef>
              <a:defRPr/>
            </a:pPr>
            <a:endParaRPr lang="de-DE" altLang="en-US" dirty="0" smtClean="0"/>
          </a:p>
          <a:p>
            <a:pPr eaLnBrk="1" hangingPunct="1">
              <a:spcBef>
                <a:spcPct val="0"/>
              </a:spcBef>
              <a:defRPr/>
            </a:pPr>
            <a:r>
              <a:rPr lang="de-DE" altLang="en-US" dirty="0" smtClean="0"/>
              <a:t>But also because they are good proxies for what LDN aims to maintain (land based natural capital and associated ecosystem services</a:t>
            </a:r>
          </a:p>
          <a:p>
            <a:endParaRPr lang="mk-MK" dirty="0"/>
          </a:p>
        </p:txBody>
      </p:sp>
      <p:sp>
        <p:nvSpPr>
          <p:cNvPr id="4" name="Slide Number Placeholder 3"/>
          <p:cNvSpPr>
            <a:spLocks noGrp="1"/>
          </p:cNvSpPr>
          <p:nvPr>
            <p:ph type="sldNum" sz="quarter" idx="10"/>
          </p:nvPr>
        </p:nvSpPr>
        <p:spPr/>
        <p:txBody>
          <a:bodyPr/>
          <a:lstStyle/>
          <a:p>
            <a:fld id="{EA8B574D-1355-4054-85C2-7F66A7C70ADC}" type="slidenum">
              <a:rPr lang="en-US" smtClean="0"/>
              <a:pPr/>
              <a:t>19</a:t>
            </a:fld>
            <a:endParaRPr lang="en-US"/>
          </a:p>
        </p:txBody>
      </p:sp>
    </p:spTree>
    <p:extLst>
      <p:ext uri="{BB962C8B-B14F-4D97-AF65-F5344CB8AC3E}">
        <p14:creationId xmlns:p14="http://schemas.microsoft.com/office/powerpoint/2010/main" val="23419423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mk-MK" sz="1200" b="1" kern="1200" dirty="0" smtClean="0">
                <a:solidFill>
                  <a:schemeClr val="tx1"/>
                </a:solidFill>
                <a:effectLst/>
                <a:latin typeface="+mn-lt"/>
                <a:ea typeface="+mn-ea"/>
                <a:cs typeface="+mn-cs"/>
              </a:rPr>
              <a:t>Одредените</a:t>
            </a:r>
            <a:r>
              <a:rPr lang="mk-MK" sz="1200" b="1" kern="1200" baseline="0" dirty="0" smtClean="0">
                <a:solidFill>
                  <a:schemeClr val="tx1"/>
                </a:solidFill>
                <a:effectLst/>
                <a:latin typeface="+mn-lt"/>
                <a:ea typeface="+mn-ea"/>
                <a:cs typeface="+mn-cs"/>
              </a:rPr>
              <a:t> и</a:t>
            </a:r>
            <a:r>
              <a:rPr lang="mk-MK" sz="1200" b="1" kern="1200" dirty="0" smtClean="0">
                <a:solidFill>
                  <a:schemeClr val="tx1"/>
                </a:solidFill>
                <a:effectLst/>
                <a:latin typeface="+mn-lt"/>
                <a:ea typeface="+mn-ea"/>
                <a:cs typeface="+mn-cs"/>
              </a:rPr>
              <a:t>ндикатори неопходное</a:t>
            </a:r>
            <a:r>
              <a:rPr lang="mk-MK" sz="1200" b="1" kern="1200" baseline="0" dirty="0" smtClean="0">
                <a:solidFill>
                  <a:schemeClr val="tx1"/>
                </a:solidFill>
                <a:effectLst/>
                <a:latin typeface="+mn-lt"/>
                <a:ea typeface="+mn-ea"/>
                <a:cs typeface="+mn-cs"/>
              </a:rPr>
              <a:t> да се пресметуваат (</a:t>
            </a:r>
            <a:r>
              <a:rPr lang="en-GB" sz="1200" kern="1200" dirty="0" smtClean="0">
                <a:solidFill>
                  <a:schemeClr val="tx1"/>
                </a:solidFill>
                <a:latin typeface="+mn-lt"/>
                <a:ea typeface="+mn-ea"/>
                <a:cs typeface="+mn-cs"/>
              </a:rPr>
              <a:t>computed</a:t>
            </a:r>
            <a:r>
              <a:rPr lang="mk-MK" sz="1200" b="1" kern="1200" baseline="0" dirty="0" smtClean="0">
                <a:solidFill>
                  <a:schemeClr val="tx1"/>
                </a:solidFill>
                <a:effectLst/>
                <a:latin typeface="+mn-lt"/>
                <a:ea typeface="+mn-ea"/>
                <a:cs typeface="+mn-cs"/>
              </a:rPr>
              <a:t>) внимателно, преку користење на податоци од национални компаративни и стандардизирани извори. Тука би ги споменале</a:t>
            </a:r>
            <a:r>
              <a:rPr lang="en-US" sz="1200" b="1" kern="1200" baseline="0" dirty="0" smtClean="0">
                <a:solidFill>
                  <a:schemeClr val="tx1"/>
                </a:solidFill>
                <a:effectLst/>
                <a:latin typeface="+mn-lt"/>
                <a:ea typeface="+mn-ea"/>
                <a:cs typeface="+mn-cs"/>
              </a:rPr>
              <a:t>:</a:t>
            </a:r>
            <a:r>
              <a:rPr lang="mk-MK" sz="1200" b="1" kern="1200" baseline="0" dirty="0" smtClean="0">
                <a:solidFill>
                  <a:schemeClr val="tx1"/>
                </a:solidFill>
                <a:effectLst/>
                <a:latin typeface="+mn-lt"/>
                <a:ea typeface="+mn-ea"/>
                <a:cs typeface="+mn-cs"/>
              </a:rPr>
              <a:t> глобалните извори ........ на долг рок, при што секоја земја би станала независна од глобалните извори и анализи.</a:t>
            </a:r>
          </a:p>
          <a:p>
            <a:pPr marL="0" marR="0" indent="0" algn="l" defTabSz="914400" rtl="0" eaLnBrk="1" fontAlgn="auto" latinLnBrk="0" hangingPunct="1">
              <a:lnSpc>
                <a:spcPct val="100000"/>
              </a:lnSpc>
              <a:spcBef>
                <a:spcPts val="0"/>
              </a:spcBef>
              <a:spcAft>
                <a:spcPts val="0"/>
              </a:spcAft>
              <a:buClrTx/>
              <a:buSzTx/>
              <a:buFontTx/>
              <a:buNone/>
              <a:tabLst/>
              <a:defRPr/>
            </a:pPr>
            <a:endParaRPr lang="mk-MK" sz="1200" b="1" kern="1200" baseline="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mk-MK" dirty="0" smtClean="0"/>
              <a:t>Земјите-учеснички ќе бидат обезбедени со податоци добиени од глобалните извори,</a:t>
            </a:r>
            <a:r>
              <a:rPr lang="mk-MK" baseline="0" dirty="0" smtClean="0"/>
              <a:t> кои треба да бидат искористени за</a:t>
            </a:r>
            <a:r>
              <a:rPr lang="mk-MK" dirty="0" smtClean="0"/>
              <a:t> валидација во отсуство на националните податоци.</a:t>
            </a:r>
            <a:endParaRPr lang="mk-MK" sz="1200" b="1"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mk-MK" sz="1200" b="1" kern="1200" dirty="0" smtClean="0">
                <a:solidFill>
                  <a:schemeClr val="tx1"/>
                </a:solidFill>
                <a:effectLst/>
                <a:latin typeface="+mn-lt"/>
                <a:ea typeface="+mn-ea"/>
                <a:cs typeface="+mn-cs"/>
              </a:rPr>
              <a:t>Пристапот</a:t>
            </a:r>
            <a:r>
              <a:rPr lang="mk-MK" sz="1200" b="1" kern="1200" baseline="0" dirty="0" smtClean="0">
                <a:solidFill>
                  <a:schemeClr val="tx1"/>
                </a:solidFill>
                <a:effectLst/>
                <a:latin typeface="+mn-lt"/>
                <a:ea typeface="+mn-ea"/>
                <a:cs typeface="+mn-cs"/>
              </a:rPr>
              <a:t> по нивоа овозможува националните институции да користат методи усогласени со нивните капацитети, ресурси и достапни податоци и на тој начин олеснувајќи ги споредбите на глобално ниво.</a:t>
            </a:r>
            <a:r>
              <a:rPr lang="en-GB" sz="1200" kern="1200" dirty="0" smtClean="0">
                <a:solidFill>
                  <a:schemeClr val="tx1"/>
                </a:solidFill>
                <a:effectLst/>
                <a:latin typeface="+mn-lt"/>
                <a:ea typeface="+mn-ea"/>
                <a:cs typeface="+mn-cs"/>
              </a:rPr>
              <a:t> </a:t>
            </a:r>
            <a:endParaRPr lang="en-GB" dirty="0" smtClean="0"/>
          </a:p>
          <a:p>
            <a:endParaRPr lang="mk-MK" dirty="0"/>
          </a:p>
        </p:txBody>
      </p:sp>
      <p:sp>
        <p:nvSpPr>
          <p:cNvPr id="4" name="Slide Number Placeholder 3"/>
          <p:cNvSpPr>
            <a:spLocks noGrp="1"/>
          </p:cNvSpPr>
          <p:nvPr>
            <p:ph type="sldNum" sz="quarter" idx="10"/>
          </p:nvPr>
        </p:nvSpPr>
        <p:spPr/>
        <p:txBody>
          <a:bodyPr/>
          <a:lstStyle/>
          <a:p>
            <a:fld id="{EA8B574D-1355-4054-85C2-7F66A7C70ADC}" type="slidenum">
              <a:rPr lang="en-US" smtClean="0"/>
              <a:pPr/>
              <a:t>21</a:t>
            </a:fld>
            <a:endParaRPr lang="en-US"/>
          </a:p>
        </p:txBody>
      </p:sp>
    </p:spTree>
    <p:extLst>
      <p:ext uri="{BB962C8B-B14F-4D97-AF65-F5344CB8AC3E}">
        <p14:creationId xmlns:p14="http://schemas.microsoft.com/office/powerpoint/2010/main" val="150359443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mk-MK" sz="1200" b="1" kern="1200" dirty="0" smtClean="0">
                <a:solidFill>
                  <a:schemeClr val="tx1"/>
                </a:solidFill>
                <a:effectLst/>
                <a:latin typeface="+mn-lt"/>
                <a:ea typeface="+mn-ea"/>
                <a:cs typeface="+mn-cs"/>
              </a:rPr>
              <a:t>Одредените</a:t>
            </a:r>
            <a:r>
              <a:rPr lang="mk-MK" sz="1200" b="1" kern="1200" baseline="0" dirty="0" smtClean="0">
                <a:solidFill>
                  <a:schemeClr val="tx1"/>
                </a:solidFill>
                <a:effectLst/>
                <a:latin typeface="+mn-lt"/>
                <a:ea typeface="+mn-ea"/>
                <a:cs typeface="+mn-cs"/>
              </a:rPr>
              <a:t> и</a:t>
            </a:r>
            <a:r>
              <a:rPr lang="mk-MK" sz="1200" b="1" kern="1200" dirty="0" smtClean="0">
                <a:solidFill>
                  <a:schemeClr val="tx1"/>
                </a:solidFill>
                <a:effectLst/>
                <a:latin typeface="+mn-lt"/>
                <a:ea typeface="+mn-ea"/>
                <a:cs typeface="+mn-cs"/>
              </a:rPr>
              <a:t>ндикатори неопходное</a:t>
            </a:r>
            <a:r>
              <a:rPr lang="mk-MK" sz="1200" b="1" kern="1200" baseline="0" dirty="0" smtClean="0">
                <a:solidFill>
                  <a:schemeClr val="tx1"/>
                </a:solidFill>
                <a:effectLst/>
                <a:latin typeface="+mn-lt"/>
                <a:ea typeface="+mn-ea"/>
                <a:cs typeface="+mn-cs"/>
              </a:rPr>
              <a:t> да се пресметуваат (</a:t>
            </a:r>
            <a:r>
              <a:rPr lang="en-GB" sz="1200" kern="1200" dirty="0" smtClean="0">
                <a:solidFill>
                  <a:schemeClr val="tx1"/>
                </a:solidFill>
                <a:latin typeface="+mn-lt"/>
                <a:ea typeface="+mn-ea"/>
                <a:cs typeface="+mn-cs"/>
              </a:rPr>
              <a:t>computed</a:t>
            </a:r>
            <a:r>
              <a:rPr lang="mk-MK" sz="1200" b="1" kern="1200" baseline="0" dirty="0" smtClean="0">
                <a:solidFill>
                  <a:schemeClr val="tx1"/>
                </a:solidFill>
                <a:effectLst/>
                <a:latin typeface="+mn-lt"/>
                <a:ea typeface="+mn-ea"/>
                <a:cs typeface="+mn-cs"/>
              </a:rPr>
              <a:t>) внимателно, преку користење на податоци од национални компаративни и стандардизирани извори. Тука би ги споменале</a:t>
            </a:r>
            <a:r>
              <a:rPr lang="en-US" sz="1200" b="1" kern="1200" baseline="0" dirty="0" smtClean="0">
                <a:solidFill>
                  <a:schemeClr val="tx1"/>
                </a:solidFill>
                <a:effectLst/>
                <a:latin typeface="+mn-lt"/>
                <a:ea typeface="+mn-ea"/>
                <a:cs typeface="+mn-cs"/>
              </a:rPr>
              <a:t>:</a:t>
            </a:r>
            <a:r>
              <a:rPr lang="mk-MK" sz="1200" b="1" kern="1200" baseline="0" dirty="0" smtClean="0">
                <a:solidFill>
                  <a:schemeClr val="tx1"/>
                </a:solidFill>
                <a:effectLst/>
                <a:latin typeface="+mn-lt"/>
                <a:ea typeface="+mn-ea"/>
                <a:cs typeface="+mn-cs"/>
              </a:rPr>
              <a:t> глобалните извори ........ на долг рок, при што секоја земја би станала независна од глобалните извори и анализи.</a:t>
            </a:r>
          </a:p>
          <a:p>
            <a:pPr marL="0" marR="0" indent="0" algn="l" defTabSz="914400" rtl="0" eaLnBrk="1" fontAlgn="auto" latinLnBrk="0" hangingPunct="1">
              <a:lnSpc>
                <a:spcPct val="100000"/>
              </a:lnSpc>
              <a:spcBef>
                <a:spcPts val="0"/>
              </a:spcBef>
              <a:spcAft>
                <a:spcPts val="0"/>
              </a:spcAft>
              <a:buClrTx/>
              <a:buSzTx/>
              <a:buFontTx/>
              <a:buNone/>
              <a:tabLst/>
              <a:defRPr/>
            </a:pPr>
            <a:endParaRPr lang="mk-MK" sz="1200" b="1" kern="1200" baseline="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mk-MK" dirty="0" smtClean="0"/>
              <a:t>Земјите-учеснички ќе бидат обезбедени со податоци добиени од глобалните извори,</a:t>
            </a:r>
            <a:r>
              <a:rPr lang="mk-MK" baseline="0" dirty="0" smtClean="0"/>
              <a:t> кои треба да бидат искористени за</a:t>
            </a:r>
            <a:r>
              <a:rPr lang="mk-MK" dirty="0" smtClean="0"/>
              <a:t> валидација во отсуство на националните податоци.</a:t>
            </a:r>
            <a:endParaRPr lang="mk-MK" sz="1200" b="1"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mk-MK" sz="1200" b="1" kern="1200" dirty="0" smtClean="0">
                <a:solidFill>
                  <a:schemeClr val="tx1"/>
                </a:solidFill>
                <a:effectLst/>
                <a:latin typeface="+mn-lt"/>
                <a:ea typeface="+mn-ea"/>
                <a:cs typeface="+mn-cs"/>
              </a:rPr>
              <a:t>Пристапот</a:t>
            </a:r>
            <a:r>
              <a:rPr lang="mk-MK" sz="1200" b="1" kern="1200" baseline="0" dirty="0" smtClean="0">
                <a:solidFill>
                  <a:schemeClr val="tx1"/>
                </a:solidFill>
                <a:effectLst/>
                <a:latin typeface="+mn-lt"/>
                <a:ea typeface="+mn-ea"/>
                <a:cs typeface="+mn-cs"/>
              </a:rPr>
              <a:t> по нивоа овозможува националните институции да користат методи усогласени со нивните капацитети, ресурси и достапни податоци и на тој начин олеснувајќи ги споредбите на глобално ниво.</a:t>
            </a:r>
            <a:r>
              <a:rPr lang="en-GB" sz="1200" kern="1200" dirty="0" smtClean="0">
                <a:solidFill>
                  <a:schemeClr val="tx1"/>
                </a:solidFill>
                <a:effectLst/>
                <a:latin typeface="+mn-lt"/>
                <a:ea typeface="+mn-ea"/>
                <a:cs typeface="+mn-cs"/>
              </a:rPr>
              <a:t> </a:t>
            </a:r>
            <a:endParaRPr lang="en-GB" dirty="0" smtClean="0"/>
          </a:p>
          <a:p>
            <a:endParaRPr lang="mk-MK" dirty="0"/>
          </a:p>
        </p:txBody>
      </p:sp>
      <p:sp>
        <p:nvSpPr>
          <p:cNvPr id="4" name="Slide Number Placeholder 3"/>
          <p:cNvSpPr>
            <a:spLocks noGrp="1"/>
          </p:cNvSpPr>
          <p:nvPr>
            <p:ph type="sldNum" sz="quarter" idx="10"/>
          </p:nvPr>
        </p:nvSpPr>
        <p:spPr/>
        <p:txBody>
          <a:bodyPr/>
          <a:lstStyle/>
          <a:p>
            <a:fld id="{EA8B574D-1355-4054-85C2-7F66A7C70ADC}" type="slidenum">
              <a:rPr lang="en-US" smtClean="0"/>
              <a:pPr/>
              <a:t>22</a:t>
            </a:fld>
            <a:endParaRPr lang="en-US"/>
          </a:p>
        </p:txBody>
      </p:sp>
    </p:spTree>
    <p:extLst>
      <p:ext uri="{BB962C8B-B14F-4D97-AF65-F5344CB8AC3E}">
        <p14:creationId xmlns:p14="http://schemas.microsoft.com/office/powerpoint/2010/main" val="14091829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SOC: The accuracy of prediction can be improved by incorporating more shared soil profile data. To improve predictions for country, consider contributing soil profile data via the ISRIC (World Soil Information) data portal</a:t>
            </a:r>
            <a:endParaRPr lang="en-GB" dirty="0"/>
          </a:p>
        </p:txBody>
      </p:sp>
      <p:sp>
        <p:nvSpPr>
          <p:cNvPr id="4" name="Slide Number Placeholder 3"/>
          <p:cNvSpPr>
            <a:spLocks noGrp="1"/>
          </p:cNvSpPr>
          <p:nvPr>
            <p:ph type="sldNum" sz="quarter" idx="10"/>
          </p:nvPr>
        </p:nvSpPr>
        <p:spPr/>
        <p:txBody>
          <a:bodyPr/>
          <a:lstStyle/>
          <a:p>
            <a:fld id="{F61F80D2-48FC-42FB-965D-2FECD0869850}" type="slidenum">
              <a:rPr lang="it-IT" smtClean="0">
                <a:solidFill>
                  <a:prstClr val="black"/>
                </a:solidFill>
              </a:rPr>
              <a:pPr/>
              <a:t>23</a:t>
            </a:fld>
            <a:endParaRPr lang="it-IT">
              <a:solidFill>
                <a:prstClr val="black"/>
              </a:solidFill>
            </a:endParaRPr>
          </a:p>
        </p:txBody>
      </p:sp>
    </p:spTree>
    <p:extLst>
      <p:ext uri="{BB962C8B-B14F-4D97-AF65-F5344CB8AC3E}">
        <p14:creationId xmlns:p14="http://schemas.microsoft.com/office/powerpoint/2010/main" val="356293363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The</a:t>
            </a:r>
            <a:r>
              <a:rPr lang="en-GB" baseline="0" dirty="0" smtClean="0"/>
              <a:t> monitoring frequency of 4 years is indicative (it is proposed because in the UNCCD process the reporting frequency for progress indicators has generally be of 4 years)</a:t>
            </a:r>
            <a:endParaRPr lang="en-GB" dirty="0" smtClean="0"/>
          </a:p>
          <a:p>
            <a:endParaRPr lang="mk-MK" dirty="0"/>
          </a:p>
        </p:txBody>
      </p:sp>
      <p:sp>
        <p:nvSpPr>
          <p:cNvPr id="4" name="Slide Number Placeholder 3"/>
          <p:cNvSpPr>
            <a:spLocks noGrp="1"/>
          </p:cNvSpPr>
          <p:nvPr>
            <p:ph type="sldNum" sz="quarter" idx="10"/>
          </p:nvPr>
        </p:nvSpPr>
        <p:spPr/>
        <p:txBody>
          <a:bodyPr/>
          <a:lstStyle/>
          <a:p>
            <a:fld id="{EA8B574D-1355-4054-85C2-7F66A7C70ADC}" type="slidenum">
              <a:rPr lang="en-US" smtClean="0"/>
              <a:pPr/>
              <a:t>28</a:t>
            </a:fld>
            <a:endParaRPr lang="en-US" dirty="0"/>
          </a:p>
        </p:txBody>
      </p:sp>
    </p:spTree>
    <p:extLst>
      <p:ext uri="{BB962C8B-B14F-4D97-AF65-F5344CB8AC3E}">
        <p14:creationId xmlns:p14="http://schemas.microsoft.com/office/powerpoint/2010/main" val="100815736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a:lnSpc>
                <a:spcPct val="100000"/>
              </a:lnSpc>
              <a:spcAft>
                <a:spcPts val="1200"/>
              </a:spcAft>
            </a:pPr>
            <a:r>
              <a:rPr lang="mk-MK" sz="1200" b="1" dirty="0" smtClean="0"/>
              <a:t>Добивка – зголемување на земјиштето како природен капитал</a:t>
            </a:r>
            <a:endParaRPr lang="en-US" sz="1200" b="1" dirty="0" smtClean="0"/>
          </a:p>
          <a:p>
            <a:pPr>
              <a:lnSpc>
                <a:spcPct val="100000"/>
              </a:lnSpc>
              <a:spcAft>
                <a:spcPts val="1200"/>
              </a:spcAft>
            </a:pPr>
            <a:r>
              <a:rPr lang="mk-MK" sz="1200" b="1" dirty="0" smtClean="0"/>
              <a:t>Загуба – намалување на земјиштето како природен капитал</a:t>
            </a:r>
          </a:p>
          <a:p>
            <a:pPr>
              <a:lnSpc>
                <a:spcPct val="100000"/>
              </a:lnSpc>
              <a:spcAft>
                <a:spcPts val="1200"/>
              </a:spcAft>
            </a:pPr>
            <a:endParaRPr lang="mk-MK" sz="1200" b="1" dirty="0" smtClean="0"/>
          </a:p>
          <a:p>
            <a:pPr marL="0" marR="0" indent="0" algn="l" defTabSz="914400" rtl="0" eaLnBrk="1" fontAlgn="auto" latinLnBrk="0" hangingPunct="1">
              <a:lnSpc>
                <a:spcPct val="100000"/>
              </a:lnSpc>
              <a:spcBef>
                <a:spcPts val="0"/>
              </a:spcBef>
              <a:spcAft>
                <a:spcPts val="1200"/>
              </a:spcAft>
              <a:buClrTx/>
              <a:buSzTx/>
              <a:buFontTx/>
              <a:buNone/>
              <a:tabLst/>
              <a:defRPr/>
            </a:pPr>
            <a:r>
              <a:rPr lang="mk-MK" sz="1200" b="1" kern="1200" dirty="0" smtClean="0">
                <a:solidFill>
                  <a:schemeClr val="dk1"/>
                </a:solidFill>
                <a:effectLst/>
                <a:latin typeface="+mn-lt"/>
                <a:ea typeface="+mn-ea"/>
                <a:cs typeface="+mn-cs"/>
              </a:rPr>
              <a:t>,,Не значителни негативни промени кај било кој друг национален релевантен</a:t>
            </a:r>
            <a:r>
              <a:rPr lang="mk-MK" sz="1200" b="1" kern="1200" baseline="0" dirty="0" smtClean="0">
                <a:solidFill>
                  <a:schemeClr val="dk1"/>
                </a:solidFill>
                <a:effectLst/>
                <a:latin typeface="+mn-lt"/>
                <a:ea typeface="+mn-ea"/>
                <a:cs typeface="+mn-cs"/>
              </a:rPr>
              <a:t> индикатор,,</a:t>
            </a:r>
            <a:endParaRPr lang="en-US" b="1" dirty="0" smtClean="0"/>
          </a:p>
          <a:p>
            <a:pPr>
              <a:lnSpc>
                <a:spcPct val="100000"/>
              </a:lnSpc>
              <a:spcAft>
                <a:spcPts val="1200"/>
              </a:spcAft>
            </a:pPr>
            <a:endParaRPr lang="en-US" sz="1200" b="1"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mk-MK" sz="1200" b="0" dirty="0" smtClean="0">
              <a:solidFill>
                <a:srgbClr val="C00000"/>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b="0" dirty="0" smtClean="0">
                <a:solidFill>
                  <a:srgbClr val="C00000"/>
                </a:solidFill>
              </a:rPr>
              <a:t>Changes in land cover</a:t>
            </a:r>
            <a:r>
              <a:rPr lang="en-GB" sz="1200" b="0" dirty="0" smtClean="0"/>
              <a:t>: some critical transitions are generally considered as negative (e.g. deforestation , urbanization). However, the </a:t>
            </a:r>
            <a:r>
              <a:rPr lang="en-GB" sz="1200" b="0" dirty="0" smtClean="0">
                <a:solidFill>
                  <a:srgbClr val="C00000"/>
                </a:solidFill>
              </a:rPr>
              <a:t>interpretation of changes is ultimately the responsibility of national/local authorities </a:t>
            </a:r>
            <a:r>
              <a:rPr lang="en-GB" sz="1200" b="0" dirty="0" smtClean="0"/>
              <a:t>which should provide explanations as to why changes are deemed to be positive (gains) or negative (losses) in any given context.</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b="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“false positives”. For example, bush and tree encroachment (i.e. land cover change from grassland to shrub-dominated) in the drylands often leads to a loss of natural capital with less forage for grazing animals and wildlife. It is therefore considered to be land degradation though the NPP and SOC may both be increasing. In cases where a “false positive” has been identified, countries should report the anomalies backed by evidence as a means of providing a more accurate assessment of LDN.</a:t>
            </a:r>
            <a:endParaRPr lang="en-US" sz="1200" kern="1200" dirty="0" smtClean="0">
              <a:solidFill>
                <a:schemeClr val="tx1"/>
              </a:solidFill>
              <a:effectLst/>
              <a:latin typeface="+mn-lt"/>
              <a:ea typeface="+mn-ea"/>
              <a:cs typeface="+mn-cs"/>
            </a:endParaRPr>
          </a:p>
          <a:p>
            <a:endParaRPr lang="mk-MK" dirty="0"/>
          </a:p>
        </p:txBody>
      </p:sp>
      <p:sp>
        <p:nvSpPr>
          <p:cNvPr id="4" name="Slide Number Placeholder 3"/>
          <p:cNvSpPr>
            <a:spLocks noGrp="1"/>
          </p:cNvSpPr>
          <p:nvPr>
            <p:ph type="sldNum" sz="quarter" idx="10"/>
          </p:nvPr>
        </p:nvSpPr>
        <p:spPr/>
        <p:txBody>
          <a:bodyPr/>
          <a:lstStyle/>
          <a:p>
            <a:fld id="{EA8B574D-1355-4054-85C2-7F66A7C70ADC}" type="slidenum">
              <a:rPr lang="en-US" smtClean="0"/>
              <a:pPr/>
              <a:t>29</a:t>
            </a:fld>
            <a:endParaRPr lang="en-US" dirty="0"/>
          </a:p>
        </p:txBody>
      </p:sp>
    </p:spTree>
    <p:extLst>
      <p:ext uri="{BB962C8B-B14F-4D97-AF65-F5344CB8AC3E}">
        <p14:creationId xmlns:p14="http://schemas.microsoft.com/office/powerpoint/2010/main" val="21650158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kern="1200" baseline="0" dirty="0" smtClean="0">
                <a:solidFill>
                  <a:schemeClr val="tx1"/>
                </a:solidFill>
                <a:latin typeface="+mn-lt"/>
                <a:ea typeface="+mn-ea"/>
                <a:cs typeface="+mn-cs"/>
              </a:rPr>
              <a:t>At the UNCCD we are working to make the concept of Land Degradation Neutrality a reality by 2030,</a:t>
            </a:r>
          </a:p>
          <a:p>
            <a:r>
              <a:rPr lang="en-US" sz="1200" b="1" kern="1200" baseline="0" dirty="0" smtClean="0">
                <a:solidFill>
                  <a:schemeClr val="tx1"/>
                </a:solidFill>
                <a:latin typeface="+mn-lt"/>
                <a:ea typeface="+mn-ea"/>
                <a:cs typeface="+mn-cs"/>
              </a:rPr>
              <a:t>by translating the target into a number of practical tools and providing guidance for Parties and</a:t>
            </a:r>
          </a:p>
          <a:p>
            <a:r>
              <a:rPr lang="en-US" sz="1200" b="1" kern="1200" baseline="0" dirty="0" smtClean="0">
                <a:solidFill>
                  <a:schemeClr val="tx1"/>
                </a:solidFill>
                <a:latin typeface="+mn-lt"/>
                <a:ea typeface="+mn-ea"/>
                <a:cs typeface="+mn-cs"/>
              </a:rPr>
              <a:t>other stakeholders. Our aim is to see the implementation of transformational projects gathering</a:t>
            </a:r>
          </a:p>
          <a:p>
            <a:r>
              <a:rPr lang="en-US" sz="1200" b="1" kern="1200" baseline="0" dirty="0" smtClean="0">
                <a:solidFill>
                  <a:schemeClr val="tx1"/>
                </a:solidFill>
                <a:latin typeface="+mn-lt"/>
                <a:ea typeface="+mn-ea"/>
                <a:cs typeface="+mn-cs"/>
              </a:rPr>
              <a:t>pace with tangible positive changes on the ground, particularly in those countries that establish</a:t>
            </a:r>
          </a:p>
          <a:p>
            <a:r>
              <a:rPr lang="en-US" sz="1200" b="1" kern="1200" baseline="0" dirty="0" smtClean="0">
                <a:solidFill>
                  <a:schemeClr val="tx1"/>
                </a:solidFill>
                <a:latin typeface="+mn-lt"/>
                <a:ea typeface="+mn-ea"/>
                <a:cs typeface="+mn-cs"/>
              </a:rPr>
              <a:t>voluntary LDN targets.</a:t>
            </a:r>
            <a:endParaRPr lang="mk-MK" dirty="0"/>
          </a:p>
        </p:txBody>
      </p:sp>
      <p:sp>
        <p:nvSpPr>
          <p:cNvPr id="4" name="Slide Number Placeholder 3"/>
          <p:cNvSpPr>
            <a:spLocks noGrp="1"/>
          </p:cNvSpPr>
          <p:nvPr>
            <p:ph type="sldNum" sz="quarter" idx="10"/>
          </p:nvPr>
        </p:nvSpPr>
        <p:spPr/>
        <p:txBody>
          <a:bodyPr/>
          <a:lstStyle/>
          <a:p>
            <a:fld id="{EA8B574D-1355-4054-85C2-7F66A7C70ADC}" type="slidenum">
              <a:rPr lang="en-US" smtClean="0"/>
              <a:pPr/>
              <a:t>3</a:t>
            </a:fld>
            <a:endParaRPr lang="en-US"/>
          </a:p>
        </p:txBody>
      </p:sp>
    </p:spTree>
    <p:extLst>
      <p:ext uri="{BB962C8B-B14F-4D97-AF65-F5344CB8AC3E}">
        <p14:creationId xmlns:p14="http://schemas.microsoft.com/office/powerpoint/2010/main" val="21588306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mk-MK" b="1" dirty="0" smtClean="0"/>
              <a:t>ДЗ – деградација</a:t>
            </a:r>
            <a:r>
              <a:rPr lang="mk-MK" b="1" baseline="0" dirty="0" smtClean="0"/>
              <a:t> на земјиштето</a:t>
            </a:r>
            <a:endParaRPr lang="mk-MK" b="1" dirty="0"/>
          </a:p>
        </p:txBody>
      </p:sp>
      <p:sp>
        <p:nvSpPr>
          <p:cNvPr id="4" name="Slide Number Placeholder 3"/>
          <p:cNvSpPr>
            <a:spLocks noGrp="1"/>
          </p:cNvSpPr>
          <p:nvPr>
            <p:ph type="sldNum" sz="quarter" idx="10"/>
          </p:nvPr>
        </p:nvSpPr>
        <p:spPr/>
        <p:txBody>
          <a:bodyPr/>
          <a:lstStyle/>
          <a:p>
            <a:fld id="{EA8B574D-1355-4054-85C2-7F66A7C70ADC}" type="slidenum">
              <a:rPr lang="en-US" smtClean="0"/>
              <a:pPr/>
              <a:t>30</a:t>
            </a:fld>
            <a:endParaRPr lang="en-US" dirty="0"/>
          </a:p>
        </p:txBody>
      </p:sp>
    </p:spTree>
    <p:extLst>
      <p:ext uri="{BB962C8B-B14F-4D97-AF65-F5344CB8AC3E}">
        <p14:creationId xmlns:p14="http://schemas.microsoft.com/office/powerpoint/2010/main" val="1521071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kern="1200" dirty="0" smtClean="0">
                <a:solidFill>
                  <a:schemeClr val="tx1"/>
                </a:solidFill>
                <a:latin typeface="+mn-lt"/>
                <a:ea typeface="+mn-ea"/>
                <a:cs typeface="+mn-cs"/>
              </a:rPr>
              <a:t>In response to LDN- related COP.12 decisions (see annex 5.1), the GM of the UNCCD has established, in cooperation with the UNCCD secretariat and other partners, the LDN Target Setting Programme (TSP). The programme aims to enable interested country Parties to define national baselines and to identify voluntary targets and associated measures to achieve LDN by 2030. The following steps provide operational guidance on how to define national baselines and identify voluntary targets and associated measures:..........</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latin typeface="+mn-lt"/>
                <a:ea typeface="+mn-ea"/>
                <a:cs typeface="+mn-cs"/>
              </a:rPr>
              <a:t>While these steps provide overall guidance on the LDN target setting process, the implementation of the guidelines </a:t>
            </a:r>
            <a:r>
              <a:rPr lang="en-GB" sz="1200" b="1" kern="1200" dirty="0" smtClean="0">
                <a:solidFill>
                  <a:schemeClr val="tx1"/>
                </a:solidFill>
                <a:latin typeface="+mn-lt"/>
                <a:ea typeface="+mn-ea"/>
                <a:cs typeface="+mn-cs"/>
              </a:rPr>
              <a:t>can always be adjusted </a:t>
            </a:r>
            <a:r>
              <a:rPr lang="en-GB" sz="1200" kern="1200" dirty="0" smtClean="0">
                <a:solidFill>
                  <a:schemeClr val="tx1"/>
                </a:solidFill>
                <a:latin typeface="+mn-lt"/>
                <a:ea typeface="+mn-ea"/>
                <a:cs typeface="+mn-cs"/>
              </a:rPr>
              <a:t>to the (sub)national context.</a:t>
            </a:r>
            <a:endParaRPr lang="mk-MK" sz="1200" kern="1200" dirty="0" smtClean="0">
              <a:solidFill>
                <a:schemeClr val="tx1"/>
              </a:solidFill>
              <a:latin typeface="+mn-lt"/>
              <a:ea typeface="+mn-ea"/>
              <a:cs typeface="+mn-cs"/>
            </a:endParaRPr>
          </a:p>
          <a:p>
            <a:endParaRPr lang="mk-MK"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mk-MK" sz="1200" b="1" kern="1200" dirty="0" smtClean="0">
                <a:solidFill>
                  <a:schemeClr val="tx1"/>
                </a:solidFill>
                <a:latin typeface="+mn-lt"/>
                <a:ea typeface="+mn-ea"/>
                <a:cs typeface="+mn-cs"/>
              </a:rPr>
              <a:t>UNCCD заедно со своите партнери има воспоставено  т.н  НДЗ План на таргети/цели. Целта на овој план е им се овозможи на заинтересираните земји успешно да ја дефинираат националната основа (моменталната сосотојба), како и целите и мерките за да се исполни/постигне НДЗ до 2030 година. При имплементирањето на сите наведени таргети од страна на UNCCD, може истите да биде надополнети/прилагодени на националните УСЛОВИ/ЗАКОНИ??????</a:t>
            </a:r>
          </a:p>
          <a:p>
            <a:endParaRPr lang="mk-MK" dirty="0"/>
          </a:p>
        </p:txBody>
      </p:sp>
      <p:sp>
        <p:nvSpPr>
          <p:cNvPr id="4" name="Slide Number Placeholder 3"/>
          <p:cNvSpPr>
            <a:spLocks noGrp="1"/>
          </p:cNvSpPr>
          <p:nvPr>
            <p:ph type="sldNum" sz="quarter" idx="10"/>
          </p:nvPr>
        </p:nvSpPr>
        <p:spPr/>
        <p:txBody>
          <a:bodyPr/>
          <a:lstStyle/>
          <a:p>
            <a:fld id="{EA8B574D-1355-4054-85C2-7F66A7C70ADC}" type="slidenum">
              <a:rPr lang="en-US" smtClean="0"/>
              <a:pPr/>
              <a:t>4</a:t>
            </a:fld>
            <a:endParaRPr lang="en-US"/>
          </a:p>
        </p:txBody>
      </p:sp>
    </p:spTree>
    <p:extLst>
      <p:ext uri="{BB962C8B-B14F-4D97-AF65-F5344CB8AC3E}">
        <p14:creationId xmlns:p14="http://schemas.microsoft.com/office/powerpoint/2010/main" val="17835241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266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30000"/>
              </a:spcBef>
              <a:defRPr sz="1200">
                <a:solidFill>
                  <a:schemeClr val="tx1"/>
                </a:solidFill>
                <a:latin typeface="Calibri" pitchFamily="34" charset="0"/>
              </a:defRPr>
            </a:lvl1pPr>
            <a:lvl2pPr marL="729057" indent="-280406" eaLnBrk="0" hangingPunct="0">
              <a:spcBef>
                <a:spcPct val="30000"/>
              </a:spcBef>
              <a:defRPr sz="1200">
                <a:solidFill>
                  <a:schemeClr val="tx1"/>
                </a:solidFill>
                <a:latin typeface="Calibri" pitchFamily="34" charset="0"/>
              </a:defRPr>
            </a:lvl2pPr>
            <a:lvl3pPr marL="1121626" indent="-224325" eaLnBrk="0" hangingPunct="0">
              <a:spcBef>
                <a:spcPct val="30000"/>
              </a:spcBef>
              <a:defRPr sz="1200">
                <a:solidFill>
                  <a:schemeClr val="tx1"/>
                </a:solidFill>
                <a:latin typeface="Calibri" pitchFamily="34" charset="0"/>
              </a:defRPr>
            </a:lvl3pPr>
            <a:lvl4pPr marL="1570276" indent="-224325" eaLnBrk="0" hangingPunct="0">
              <a:spcBef>
                <a:spcPct val="30000"/>
              </a:spcBef>
              <a:defRPr sz="1200">
                <a:solidFill>
                  <a:schemeClr val="tx1"/>
                </a:solidFill>
                <a:latin typeface="Calibri" pitchFamily="34" charset="0"/>
              </a:defRPr>
            </a:lvl4pPr>
            <a:lvl5pPr marL="2018927" indent="-224325" eaLnBrk="0" hangingPunct="0">
              <a:spcBef>
                <a:spcPct val="30000"/>
              </a:spcBef>
              <a:defRPr sz="1200">
                <a:solidFill>
                  <a:schemeClr val="tx1"/>
                </a:solidFill>
                <a:latin typeface="Calibri" pitchFamily="34" charset="0"/>
              </a:defRPr>
            </a:lvl5pPr>
            <a:lvl6pPr marL="2467577" indent="-224325" eaLnBrk="0" fontAlgn="base" hangingPunct="0">
              <a:spcBef>
                <a:spcPct val="30000"/>
              </a:spcBef>
              <a:spcAft>
                <a:spcPct val="0"/>
              </a:spcAft>
              <a:defRPr sz="1200">
                <a:solidFill>
                  <a:schemeClr val="tx1"/>
                </a:solidFill>
                <a:latin typeface="Calibri" pitchFamily="34" charset="0"/>
              </a:defRPr>
            </a:lvl6pPr>
            <a:lvl7pPr marL="2916227" indent="-224325" eaLnBrk="0" fontAlgn="base" hangingPunct="0">
              <a:spcBef>
                <a:spcPct val="30000"/>
              </a:spcBef>
              <a:spcAft>
                <a:spcPct val="0"/>
              </a:spcAft>
              <a:defRPr sz="1200">
                <a:solidFill>
                  <a:schemeClr val="tx1"/>
                </a:solidFill>
                <a:latin typeface="Calibri" pitchFamily="34" charset="0"/>
              </a:defRPr>
            </a:lvl7pPr>
            <a:lvl8pPr marL="3364878" indent="-224325" eaLnBrk="0" fontAlgn="base" hangingPunct="0">
              <a:spcBef>
                <a:spcPct val="30000"/>
              </a:spcBef>
              <a:spcAft>
                <a:spcPct val="0"/>
              </a:spcAft>
              <a:defRPr sz="1200">
                <a:solidFill>
                  <a:schemeClr val="tx1"/>
                </a:solidFill>
                <a:latin typeface="Calibri" pitchFamily="34" charset="0"/>
              </a:defRPr>
            </a:lvl8pPr>
            <a:lvl9pPr marL="3813528" indent="-224325"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pPr>
            <a:fld id="{64BF4E48-7ABD-4669-A7AF-216B654BB048}" type="slidenum">
              <a:rPr lang="it-IT" altLang="en-US" smtClean="0">
                <a:latin typeface="Franklin Gothic Medium" pitchFamily="34" charset="0"/>
              </a:rPr>
              <a:pPr eaLnBrk="1" hangingPunct="1">
                <a:spcBef>
                  <a:spcPct val="0"/>
                </a:spcBef>
              </a:pPr>
              <a:t>7</a:t>
            </a:fld>
            <a:endParaRPr lang="it-IT" altLang="en-US">
              <a:latin typeface="Franklin Gothic Medium" pitchFamily="34" charset="0"/>
            </a:endParaRPr>
          </a:p>
        </p:txBody>
      </p:sp>
    </p:spTree>
    <p:extLst>
      <p:ext uri="{BB962C8B-B14F-4D97-AF65-F5344CB8AC3E}">
        <p14:creationId xmlns:p14="http://schemas.microsoft.com/office/powerpoint/2010/main" val="12840445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aseline="0" dirty="0"/>
          </a:p>
          <a:p>
            <a:endParaRPr lang="en-GB" dirty="0"/>
          </a:p>
        </p:txBody>
      </p:sp>
      <p:sp>
        <p:nvSpPr>
          <p:cNvPr id="4" name="Slide Number Placeholder 3"/>
          <p:cNvSpPr>
            <a:spLocks noGrp="1"/>
          </p:cNvSpPr>
          <p:nvPr>
            <p:ph type="sldNum" sz="quarter" idx="10"/>
          </p:nvPr>
        </p:nvSpPr>
        <p:spPr/>
        <p:txBody>
          <a:bodyPr/>
          <a:lstStyle/>
          <a:p>
            <a:fld id="{F61F80D2-48FC-42FB-965D-2FECD0869850}" type="slidenum">
              <a:rPr lang="it-IT" smtClean="0">
                <a:solidFill>
                  <a:prstClr val="black"/>
                </a:solidFill>
              </a:rPr>
              <a:pPr/>
              <a:t>8</a:t>
            </a:fld>
            <a:endParaRPr lang="it-IT">
              <a:solidFill>
                <a:prstClr val="black"/>
              </a:solidFill>
            </a:endParaRPr>
          </a:p>
        </p:txBody>
      </p:sp>
    </p:spTree>
    <p:extLst>
      <p:ext uri="{BB962C8B-B14F-4D97-AF65-F5344CB8AC3E}">
        <p14:creationId xmlns:p14="http://schemas.microsoft.com/office/powerpoint/2010/main" val="15747898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266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30000"/>
              </a:spcBef>
              <a:defRPr sz="1200">
                <a:solidFill>
                  <a:schemeClr val="tx1"/>
                </a:solidFill>
                <a:latin typeface="Calibri" pitchFamily="34" charset="0"/>
              </a:defRPr>
            </a:lvl1pPr>
            <a:lvl2pPr marL="729057" indent="-280406" eaLnBrk="0" hangingPunct="0">
              <a:spcBef>
                <a:spcPct val="30000"/>
              </a:spcBef>
              <a:defRPr sz="1200">
                <a:solidFill>
                  <a:schemeClr val="tx1"/>
                </a:solidFill>
                <a:latin typeface="Calibri" pitchFamily="34" charset="0"/>
              </a:defRPr>
            </a:lvl2pPr>
            <a:lvl3pPr marL="1121626" indent="-224325" eaLnBrk="0" hangingPunct="0">
              <a:spcBef>
                <a:spcPct val="30000"/>
              </a:spcBef>
              <a:defRPr sz="1200">
                <a:solidFill>
                  <a:schemeClr val="tx1"/>
                </a:solidFill>
                <a:latin typeface="Calibri" pitchFamily="34" charset="0"/>
              </a:defRPr>
            </a:lvl3pPr>
            <a:lvl4pPr marL="1570276" indent="-224325" eaLnBrk="0" hangingPunct="0">
              <a:spcBef>
                <a:spcPct val="30000"/>
              </a:spcBef>
              <a:defRPr sz="1200">
                <a:solidFill>
                  <a:schemeClr val="tx1"/>
                </a:solidFill>
                <a:latin typeface="Calibri" pitchFamily="34" charset="0"/>
              </a:defRPr>
            </a:lvl4pPr>
            <a:lvl5pPr marL="2018927" indent="-224325" eaLnBrk="0" hangingPunct="0">
              <a:spcBef>
                <a:spcPct val="30000"/>
              </a:spcBef>
              <a:defRPr sz="1200">
                <a:solidFill>
                  <a:schemeClr val="tx1"/>
                </a:solidFill>
                <a:latin typeface="Calibri" pitchFamily="34" charset="0"/>
              </a:defRPr>
            </a:lvl5pPr>
            <a:lvl6pPr marL="2467577" indent="-224325" eaLnBrk="0" fontAlgn="base" hangingPunct="0">
              <a:spcBef>
                <a:spcPct val="30000"/>
              </a:spcBef>
              <a:spcAft>
                <a:spcPct val="0"/>
              </a:spcAft>
              <a:defRPr sz="1200">
                <a:solidFill>
                  <a:schemeClr val="tx1"/>
                </a:solidFill>
                <a:latin typeface="Calibri" pitchFamily="34" charset="0"/>
              </a:defRPr>
            </a:lvl6pPr>
            <a:lvl7pPr marL="2916227" indent="-224325" eaLnBrk="0" fontAlgn="base" hangingPunct="0">
              <a:spcBef>
                <a:spcPct val="30000"/>
              </a:spcBef>
              <a:spcAft>
                <a:spcPct val="0"/>
              </a:spcAft>
              <a:defRPr sz="1200">
                <a:solidFill>
                  <a:schemeClr val="tx1"/>
                </a:solidFill>
                <a:latin typeface="Calibri" pitchFamily="34" charset="0"/>
              </a:defRPr>
            </a:lvl7pPr>
            <a:lvl8pPr marL="3364878" indent="-224325" eaLnBrk="0" fontAlgn="base" hangingPunct="0">
              <a:spcBef>
                <a:spcPct val="30000"/>
              </a:spcBef>
              <a:spcAft>
                <a:spcPct val="0"/>
              </a:spcAft>
              <a:defRPr sz="1200">
                <a:solidFill>
                  <a:schemeClr val="tx1"/>
                </a:solidFill>
                <a:latin typeface="Calibri" pitchFamily="34" charset="0"/>
              </a:defRPr>
            </a:lvl8pPr>
            <a:lvl9pPr marL="3813528" indent="-224325"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pPr>
            <a:fld id="{64BF4E48-7ABD-4669-A7AF-216B654BB048}" type="slidenum">
              <a:rPr lang="it-IT" altLang="en-US" smtClean="0">
                <a:latin typeface="Franklin Gothic Medium" pitchFamily="34" charset="0"/>
              </a:rPr>
              <a:pPr eaLnBrk="1" hangingPunct="1">
                <a:spcBef>
                  <a:spcPct val="0"/>
                </a:spcBef>
              </a:pPr>
              <a:t>10</a:t>
            </a:fld>
            <a:endParaRPr lang="it-IT" altLang="en-US">
              <a:latin typeface="Franklin Gothic Medium" pitchFamily="34" charset="0"/>
            </a:endParaRPr>
          </a:p>
        </p:txBody>
      </p:sp>
    </p:spTree>
    <p:extLst>
      <p:ext uri="{BB962C8B-B14F-4D97-AF65-F5344CB8AC3E}">
        <p14:creationId xmlns:p14="http://schemas.microsoft.com/office/powerpoint/2010/main" val="29300162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aseline="0" dirty="0"/>
          </a:p>
          <a:p>
            <a:endParaRPr lang="en-GB" dirty="0"/>
          </a:p>
        </p:txBody>
      </p:sp>
      <p:sp>
        <p:nvSpPr>
          <p:cNvPr id="4" name="Slide Number Placeholder 3"/>
          <p:cNvSpPr>
            <a:spLocks noGrp="1"/>
          </p:cNvSpPr>
          <p:nvPr>
            <p:ph type="sldNum" sz="quarter" idx="10"/>
          </p:nvPr>
        </p:nvSpPr>
        <p:spPr/>
        <p:txBody>
          <a:bodyPr/>
          <a:lstStyle/>
          <a:p>
            <a:fld id="{F61F80D2-48FC-42FB-965D-2FECD0869850}" type="slidenum">
              <a:rPr lang="it-IT" smtClean="0">
                <a:solidFill>
                  <a:prstClr val="black"/>
                </a:solidFill>
              </a:rPr>
              <a:pPr/>
              <a:t>11</a:t>
            </a:fld>
            <a:endParaRPr lang="it-IT">
              <a:solidFill>
                <a:prstClr val="black"/>
              </a:solidFill>
            </a:endParaRPr>
          </a:p>
        </p:txBody>
      </p:sp>
    </p:spTree>
    <p:extLst>
      <p:ext uri="{BB962C8B-B14F-4D97-AF65-F5344CB8AC3E}">
        <p14:creationId xmlns:p14="http://schemas.microsoft.com/office/powerpoint/2010/main" val="15747898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t>The 7EAP also specifically refers to the goal of </a:t>
            </a:r>
            <a:r>
              <a:rPr lang="en-US" altLang="en-US" b="1"/>
              <a:t>'land-degradation neutral world</a:t>
            </a:r>
            <a:r>
              <a:rPr lang="en-US" altLang="en-US"/>
              <a:t>' and calls for progress towards the goal of </a:t>
            </a:r>
            <a:r>
              <a:rPr lang="en-US" altLang="en-US" b="1"/>
              <a:t>'no net land take by 2050'</a:t>
            </a:r>
            <a:r>
              <a:rPr lang="en-US" altLang="en-US"/>
              <a:t>, set out in the Roadmap to a resource efficient Europe.</a:t>
            </a:r>
          </a:p>
          <a:p>
            <a:endParaRPr lang="en-US" altLang="en-US"/>
          </a:p>
        </p:txBody>
      </p:sp>
      <p:sp>
        <p:nvSpPr>
          <p:cNvPr id="286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30000"/>
              </a:spcBef>
              <a:defRPr sz="1200">
                <a:solidFill>
                  <a:schemeClr val="tx1"/>
                </a:solidFill>
                <a:latin typeface="Calibri" pitchFamily="34" charset="0"/>
              </a:defRPr>
            </a:lvl1pPr>
            <a:lvl2pPr marL="729057" indent="-280406" eaLnBrk="0" hangingPunct="0">
              <a:spcBef>
                <a:spcPct val="30000"/>
              </a:spcBef>
              <a:defRPr sz="1200">
                <a:solidFill>
                  <a:schemeClr val="tx1"/>
                </a:solidFill>
                <a:latin typeface="Calibri" pitchFamily="34" charset="0"/>
              </a:defRPr>
            </a:lvl2pPr>
            <a:lvl3pPr marL="1121626" indent="-224325" eaLnBrk="0" hangingPunct="0">
              <a:spcBef>
                <a:spcPct val="30000"/>
              </a:spcBef>
              <a:defRPr sz="1200">
                <a:solidFill>
                  <a:schemeClr val="tx1"/>
                </a:solidFill>
                <a:latin typeface="Calibri" pitchFamily="34" charset="0"/>
              </a:defRPr>
            </a:lvl3pPr>
            <a:lvl4pPr marL="1570276" indent="-224325" eaLnBrk="0" hangingPunct="0">
              <a:spcBef>
                <a:spcPct val="30000"/>
              </a:spcBef>
              <a:defRPr sz="1200">
                <a:solidFill>
                  <a:schemeClr val="tx1"/>
                </a:solidFill>
                <a:latin typeface="Calibri" pitchFamily="34" charset="0"/>
              </a:defRPr>
            </a:lvl4pPr>
            <a:lvl5pPr marL="2018927" indent="-224325" eaLnBrk="0" hangingPunct="0">
              <a:spcBef>
                <a:spcPct val="30000"/>
              </a:spcBef>
              <a:defRPr sz="1200">
                <a:solidFill>
                  <a:schemeClr val="tx1"/>
                </a:solidFill>
                <a:latin typeface="Calibri" pitchFamily="34" charset="0"/>
              </a:defRPr>
            </a:lvl5pPr>
            <a:lvl6pPr marL="2467577" indent="-224325" eaLnBrk="0" fontAlgn="base" hangingPunct="0">
              <a:spcBef>
                <a:spcPct val="30000"/>
              </a:spcBef>
              <a:spcAft>
                <a:spcPct val="0"/>
              </a:spcAft>
              <a:defRPr sz="1200">
                <a:solidFill>
                  <a:schemeClr val="tx1"/>
                </a:solidFill>
                <a:latin typeface="Calibri" pitchFamily="34" charset="0"/>
              </a:defRPr>
            </a:lvl6pPr>
            <a:lvl7pPr marL="2916227" indent="-224325" eaLnBrk="0" fontAlgn="base" hangingPunct="0">
              <a:spcBef>
                <a:spcPct val="30000"/>
              </a:spcBef>
              <a:spcAft>
                <a:spcPct val="0"/>
              </a:spcAft>
              <a:defRPr sz="1200">
                <a:solidFill>
                  <a:schemeClr val="tx1"/>
                </a:solidFill>
                <a:latin typeface="Calibri" pitchFamily="34" charset="0"/>
              </a:defRPr>
            </a:lvl7pPr>
            <a:lvl8pPr marL="3364878" indent="-224325" eaLnBrk="0" fontAlgn="base" hangingPunct="0">
              <a:spcBef>
                <a:spcPct val="30000"/>
              </a:spcBef>
              <a:spcAft>
                <a:spcPct val="0"/>
              </a:spcAft>
              <a:defRPr sz="1200">
                <a:solidFill>
                  <a:schemeClr val="tx1"/>
                </a:solidFill>
                <a:latin typeface="Calibri" pitchFamily="34" charset="0"/>
              </a:defRPr>
            </a:lvl8pPr>
            <a:lvl9pPr marL="3813528" indent="-224325"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pPr>
            <a:fld id="{ABD1FA0E-DF56-42AE-A3EE-65A6C7A82C14}" type="slidenum">
              <a:rPr lang="en-US" altLang="en-US" smtClean="0">
                <a:latin typeface="Franklin Gothic Medium" pitchFamily="34" charset="0"/>
              </a:rPr>
              <a:pPr eaLnBrk="1" hangingPunct="1">
                <a:spcBef>
                  <a:spcPct val="0"/>
                </a:spcBef>
              </a:pPr>
              <a:t>12</a:t>
            </a:fld>
            <a:endParaRPr lang="en-US" altLang="en-US">
              <a:latin typeface="Franklin Gothic Medium" pitchFamily="34" charset="0"/>
            </a:endParaRPr>
          </a:p>
        </p:txBody>
      </p:sp>
    </p:spTree>
    <p:extLst>
      <p:ext uri="{BB962C8B-B14F-4D97-AF65-F5344CB8AC3E}">
        <p14:creationId xmlns:p14="http://schemas.microsoft.com/office/powerpoint/2010/main" val="19849216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The 7EAP also specifically refers to the goal of </a:t>
            </a:r>
            <a:r>
              <a:rPr lang="en-US" altLang="en-US" b="1" dirty="0"/>
              <a:t>'land-degradation neutral world</a:t>
            </a:r>
            <a:r>
              <a:rPr lang="en-US" altLang="en-US" dirty="0"/>
              <a:t>' and calls for progress towards the goal of </a:t>
            </a:r>
            <a:r>
              <a:rPr lang="en-US" altLang="en-US" b="1" dirty="0"/>
              <a:t>'no net land take by 2050'</a:t>
            </a:r>
            <a:r>
              <a:rPr lang="en-US" altLang="en-US" dirty="0"/>
              <a:t>, set out in the Roadmap to a resource efficient Europe.</a:t>
            </a:r>
          </a:p>
          <a:p>
            <a:endParaRPr lang="en-US" altLang="en-US" dirty="0"/>
          </a:p>
        </p:txBody>
      </p:sp>
      <p:sp>
        <p:nvSpPr>
          <p:cNvPr id="297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30000"/>
              </a:spcBef>
              <a:defRPr sz="1200">
                <a:solidFill>
                  <a:schemeClr val="tx1"/>
                </a:solidFill>
                <a:latin typeface="Calibri" pitchFamily="34" charset="0"/>
              </a:defRPr>
            </a:lvl1pPr>
            <a:lvl2pPr marL="729057" indent="-280406" eaLnBrk="0" hangingPunct="0">
              <a:spcBef>
                <a:spcPct val="30000"/>
              </a:spcBef>
              <a:defRPr sz="1200">
                <a:solidFill>
                  <a:schemeClr val="tx1"/>
                </a:solidFill>
                <a:latin typeface="Calibri" pitchFamily="34" charset="0"/>
              </a:defRPr>
            </a:lvl2pPr>
            <a:lvl3pPr marL="1121626" indent="-224325" eaLnBrk="0" hangingPunct="0">
              <a:spcBef>
                <a:spcPct val="30000"/>
              </a:spcBef>
              <a:defRPr sz="1200">
                <a:solidFill>
                  <a:schemeClr val="tx1"/>
                </a:solidFill>
                <a:latin typeface="Calibri" pitchFamily="34" charset="0"/>
              </a:defRPr>
            </a:lvl3pPr>
            <a:lvl4pPr marL="1570276" indent="-224325" eaLnBrk="0" hangingPunct="0">
              <a:spcBef>
                <a:spcPct val="30000"/>
              </a:spcBef>
              <a:defRPr sz="1200">
                <a:solidFill>
                  <a:schemeClr val="tx1"/>
                </a:solidFill>
                <a:latin typeface="Calibri" pitchFamily="34" charset="0"/>
              </a:defRPr>
            </a:lvl4pPr>
            <a:lvl5pPr marL="2018927" indent="-224325" eaLnBrk="0" hangingPunct="0">
              <a:spcBef>
                <a:spcPct val="30000"/>
              </a:spcBef>
              <a:defRPr sz="1200">
                <a:solidFill>
                  <a:schemeClr val="tx1"/>
                </a:solidFill>
                <a:latin typeface="Calibri" pitchFamily="34" charset="0"/>
              </a:defRPr>
            </a:lvl5pPr>
            <a:lvl6pPr marL="2467577" indent="-224325" eaLnBrk="0" fontAlgn="base" hangingPunct="0">
              <a:spcBef>
                <a:spcPct val="30000"/>
              </a:spcBef>
              <a:spcAft>
                <a:spcPct val="0"/>
              </a:spcAft>
              <a:defRPr sz="1200">
                <a:solidFill>
                  <a:schemeClr val="tx1"/>
                </a:solidFill>
                <a:latin typeface="Calibri" pitchFamily="34" charset="0"/>
              </a:defRPr>
            </a:lvl6pPr>
            <a:lvl7pPr marL="2916227" indent="-224325" eaLnBrk="0" fontAlgn="base" hangingPunct="0">
              <a:spcBef>
                <a:spcPct val="30000"/>
              </a:spcBef>
              <a:spcAft>
                <a:spcPct val="0"/>
              </a:spcAft>
              <a:defRPr sz="1200">
                <a:solidFill>
                  <a:schemeClr val="tx1"/>
                </a:solidFill>
                <a:latin typeface="Calibri" pitchFamily="34" charset="0"/>
              </a:defRPr>
            </a:lvl7pPr>
            <a:lvl8pPr marL="3364878" indent="-224325" eaLnBrk="0" fontAlgn="base" hangingPunct="0">
              <a:spcBef>
                <a:spcPct val="30000"/>
              </a:spcBef>
              <a:spcAft>
                <a:spcPct val="0"/>
              </a:spcAft>
              <a:defRPr sz="1200">
                <a:solidFill>
                  <a:schemeClr val="tx1"/>
                </a:solidFill>
                <a:latin typeface="Calibri" pitchFamily="34" charset="0"/>
              </a:defRPr>
            </a:lvl8pPr>
            <a:lvl9pPr marL="3813528" indent="-224325"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pPr>
            <a:fld id="{90627317-8401-4B54-B627-DA9940B0D7F4}" type="slidenum">
              <a:rPr lang="en-US" altLang="en-US" smtClean="0">
                <a:latin typeface="Franklin Gothic Medium" pitchFamily="34" charset="0"/>
              </a:rPr>
              <a:pPr eaLnBrk="1" hangingPunct="1">
                <a:spcBef>
                  <a:spcPct val="0"/>
                </a:spcBef>
              </a:pPr>
              <a:t>13</a:t>
            </a:fld>
            <a:endParaRPr lang="en-US" altLang="en-US">
              <a:latin typeface="Franklin Gothic Medium" pitchFamily="34" charset="0"/>
            </a:endParaRPr>
          </a:p>
        </p:txBody>
      </p:sp>
    </p:spTree>
    <p:extLst>
      <p:ext uri="{BB962C8B-B14F-4D97-AF65-F5344CB8AC3E}">
        <p14:creationId xmlns:p14="http://schemas.microsoft.com/office/powerpoint/2010/main" val="13995680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27BE000-8364-42BE-8393-38F439D9BDB5}" type="datetimeFigureOut">
              <a:rPr lang="en-US" smtClean="0"/>
              <a:t>3/1/2017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9C5BCF-5C8F-4447-8CCC-1960D8E17ED3}" type="slidenum">
              <a:rPr lang="en-US" smtClean="0"/>
              <a:t>‹#›</a:t>
            </a:fld>
            <a:endParaRPr lang="en-US"/>
          </a:p>
        </p:txBody>
      </p:sp>
    </p:spTree>
    <p:extLst>
      <p:ext uri="{BB962C8B-B14F-4D97-AF65-F5344CB8AC3E}">
        <p14:creationId xmlns:p14="http://schemas.microsoft.com/office/powerpoint/2010/main" val="4168962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27BE000-8364-42BE-8393-38F439D9BDB5}" type="datetimeFigureOut">
              <a:rPr lang="en-US" smtClean="0"/>
              <a:t>3/1/2017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9C5BCF-5C8F-4447-8CCC-1960D8E17ED3}" type="slidenum">
              <a:rPr lang="en-US" smtClean="0"/>
              <a:t>‹#›</a:t>
            </a:fld>
            <a:endParaRPr lang="en-US"/>
          </a:p>
        </p:txBody>
      </p:sp>
    </p:spTree>
    <p:extLst>
      <p:ext uri="{BB962C8B-B14F-4D97-AF65-F5344CB8AC3E}">
        <p14:creationId xmlns:p14="http://schemas.microsoft.com/office/powerpoint/2010/main" val="31742242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27BE000-8364-42BE-8393-38F439D9BDB5}" type="datetimeFigureOut">
              <a:rPr lang="en-US" smtClean="0"/>
              <a:t>3/1/2017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9C5BCF-5C8F-4447-8CCC-1960D8E17ED3}" type="slidenum">
              <a:rPr lang="en-US" smtClean="0"/>
              <a:t>‹#›</a:t>
            </a:fld>
            <a:endParaRPr lang="en-US"/>
          </a:p>
        </p:txBody>
      </p:sp>
    </p:spTree>
    <p:extLst>
      <p:ext uri="{BB962C8B-B14F-4D97-AF65-F5344CB8AC3E}">
        <p14:creationId xmlns:p14="http://schemas.microsoft.com/office/powerpoint/2010/main" val="25938230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olo e contenuto">
    <p:spTree>
      <p:nvGrpSpPr>
        <p:cNvPr id="1" name=""/>
        <p:cNvGrpSpPr/>
        <p:nvPr/>
      </p:nvGrpSpPr>
      <p:grpSpPr>
        <a:xfrm>
          <a:off x="0" y="0"/>
          <a:ext cx="0" cy="0"/>
          <a:chOff x="0" y="0"/>
          <a:chExt cx="0" cy="0"/>
        </a:xfrm>
      </p:grpSpPr>
      <p:sp>
        <p:nvSpPr>
          <p:cNvPr id="3" name="Segnaposto contenuto 2"/>
          <p:cNvSpPr>
            <a:spLocks noGrp="1"/>
          </p:cNvSpPr>
          <p:nvPr>
            <p:ph idx="1"/>
          </p:nvPr>
        </p:nvSpPr>
        <p:spPr>
          <a:xfrm>
            <a:off x="457200" y="1954800"/>
            <a:ext cx="8229600" cy="4570544"/>
          </a:xfrm>
          <a:prstGeom prst="rect">
            <a:avLst/>
          </a:prstGeom>
        </p:spPr>
        <p:txBody>
          <a:bodyPr/>
          <a:lstStyle>
            <a:lvl1pPr>
              <a:spcBef>
                <a:spcPts val="0"/>
              </a:spcBef>
              <a:buClr>
                <a:schemeClr val="accent2"/>
              </a:buClr>
              <a:buFont typeface="Wingdings" pitchFamily="2" charset="2"/>
              <a:buChar char="§"/>
              <a:defRPr sz="2800"/>
            </a:lvl1pPr>
            <a:lvl2pPr>
              <a:buClr>
                <a:schemeClr val="accent2"/>
              </a:buClr>
              <a:buFont typeface="Arial" pitchFamily="34" charset="0"/>
              <a:buChar char="•"/>
              <a:defRPr/>
            </a:lvl2pPr>
            <a:lvl3pPr>
              <a:buClr>
                <a:schemeClr val="accent2"/>
              </a:buClr>
              <a:buFont typeface="Wingdings" pitchFamily="2" charset="2"/>
              <a:buChar char="§"/>
              <a:defRPr/>
            </a:lvl3pPr>
            <a:lvl4pPr>
              <a:buClr>
                <a:schemeClr val="accent2"/>
              </a:buClr>
              <a:buFont typeface="Arial" pitchFamily="34" charset="0"/>
              <a:buChar char="•"/>
              <a:defRPr/>
            </a:lvl4pPr>
            <a:lvl5pPr>
              <a:buClr>
                <a:schemeClr val="accent2"/>
              </a:buClr>
              <a:buFont typeface="Courier New" pitchFamily="49" charset="0"/>
              <a:buChar char="o"/>
              <a:defRPr/>
            </a:lvl5pPr>
          </a:lstStyle>
          <a:p>
            <a:pPr lvl="0"/>
            <a:r>
              <a:rPr lang="it-IT" dirty="0"/>
              <a:t>Fare clic per modificare stili del testo dello schema</a:t>
            </a:r>
          </a:p>
          <a:p>
            <a:pPr lvl="1"/>
            <a:r>
              <a:rPr lang="it-IT" dirty="0"/>
              <a:t>Secondo livello</a:t>
            </a:r>
          </a:p>
          <a:p>
            <a:pPr lvl="2"/>
            <a:r>
              <a:rPr lang="it-IT" dirty="0"/>
              <a:t>Terzo livello</a:t>
            </a:r>
          </a:p>
          <a:p>
            <a:pPr lvl="3"/>
            <a:r>
              <a:rPr lang="it-IT" dirty="0"/>
              <a:t>Quarto livello</a:t>
            </a:r>
          </a:p>
          <a:p>
            <a:pPr lvl="4"/>
            <a:r>
              <a:rPr lang="it-IT" dirty="0"/>
              <a:t>Quinto livello</a:t>
            </a:r>
          </a:p>
        </p:txBody>
      </p:sp>
      <p:sp>
        <p:nvSpPr>
          <p:cNvPr id="8" name="Titolo 7"/>
          <p:cNvSpPr>
            <a:spLocks noGrp="1"/>
          </p:cNvSpPr>
          <p:nvPr>
            <p:ph type="title"/>
          </p:nvPr>
        </p:nvSpPr>
        <p:spPr>
          <a:xfrm>
            <a:off x="467545" y="1124744"/>
            <a:ext cx="8280920" cy="576064"/>
          </a:xfrm>
          <a:prstGeom prst="rect">
            <a:avLst/>
          </a:prstGeom>
        </p:spPr>
        <p:txBody>
          <a:bodyPr/>
          <a:lstStyle/>
          <a:p>
            <a:r>
              <a:rPr lang="it-IT"/>
              <a:t>Fare clic per modificare lo stile del titolo</a:t>
            </a:r>
          </a:p>
        </p:txBody>
      </p:sp>
    </p:spTree>
    <p:extLst>
      <p:ext uri="{BB962C8B-B14F-4D97-AF65-F5344CB8AC3E}">
        <p14:creationId xmlns:p14="http://schemas.microsoft.com/office/powerpoint/2010/main" val="3450993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27BE000-8364-42BE-8393-38F439D9BDB5}" type="datetimeFigureOut">
              <a:rPr lang="en-US" smtClean="0"/>
              <a:t>3/1/2017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9C5BCF-5C8F-4447-8CCC-1960D8E17ED3}" type="slidenum">
              <a:rPr lang="en-US" smtClean="0"/>
              <a:t>‹#›</a:t>
            </a:fld>
            <a:endParaRPr lang="en-US"/>
          </a:p>
        </p:txBody>
      </p:sp>
    </p:spTree>
    <p:extLst>
      <p:ext uri="{BB962C8B-B14F-4D97-AF65-F5344CB8AC3E}">
        <p14:creationId xmlns:p14="http://schemas.microsoft.com/office/powerpoint/2010/main" val="1368476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27BE000-8364-42BE-8393-38F439D9BDB5}" type="datetimeFigureOut">
              <a:rPr lang="en-US" smtClean="0"/>
              <a:t>3/1/2017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9C5BCF-5C8F-4447-8CCC-1960D8E17ED3}" type="slidenum">
              <a:rPr lang="en-US" smtClean="0"/>
              <a:t>‹#›</a:t>
            </a:fld>
            <a:endParaRPr lang="en-US"/>
          </a:p>
        </p:txBody>
      </p:sp>
    </p:spTree>
    <p:extLst>
      <p:ext uri="{BB962C8B-B14F-4D97-AF65-F5344CB8AC3E}">
        <p14:creationId xmlns:p14="http://schemas.microsoft.com/office/powerpoint/2010/main" val="21863769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27BE000-8364-42BE-8393-38F439D9BDB5}" type="datetimeFigureOut">
              <a:rPr lang="en-US" smtClean="0"/>
              <a:t>3/1/2017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F9C5BCF-5C8F-4447-8CCC-1960D8E17ED3}" type="slidenum">
              <a:rPr lang="en-US" smtClean="0"/>
              <a:t>‹#›</a:t>
            </a:fld>
            <a:endParaRPr lang="en-US"/>
          </a:p>
        </p:txBody>
      </p:sp>
    </p:spTree>
    <p:extLst>
      <p:ext uri="{BB962C8B-B14F-4D97-AF65-F5344CB8AC3E}">
        <p14:creationId xmlns:p14="http://schemas.microsoft.com/office/powerpoint/2010/main" val="25279839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27BE000-8364-42BE-8393-38F439D9BDB5}" type="datetimeFigureOut">
              <a:rPr lang="en-US" smtClean="0"/>
              <a:t>3/1/2017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F9C5BCF-5C8F-4447-8CCC-1960D8E17ED3}" type="slidenum">
              <a:rPr lang="en-US" smtClean="0"/>
              <a:t>‹#›</a:t>
            </a:fld>
            <a:endParaRPr lang="en-US"/>
          </a:p>
        </p:txBody>
      </p:sp>
    </p:spTree>
    <p:extLst>
      <p:ext uri="{BB962C8B-B14F-4D97-AF65-F5344CB8AC3E}">
        <p14:creationId xmlns:p14="http://schemas.microsoft.com/office/powerpoint/2010/main" val="39777204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27BE000-8364-42BE-8393-38F439D9BDB5}" type="datetimeFigureOut">
              <a:rPr lang="en-US" smtClean="0"/>
              <a:t>3/1/2017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F9C5BCF-5C8F-4447-8CCC-1960D8E17ED3}" type="slidenum">
              <a:rPr lang="en-US" smtClean="0"/>
              <a:t>‹#›</a:t>
            </a:fld>
            <a:endParaRPr lang="en-US"/>
          </a:p>
        </p:txBody>
      </p:sp>
    </p:spTree>
    <p:extLst>
      <p:ext uri="{BB962C8B-B14F-4D97-AF65-F5344CB8AC3E}">
        <p14:creationId xmlns:p14="http://schemas.microsoft.com/office/powerpoint/2010/main" val="38990915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27BE000-8364-42BE-8393-38F439D9BDB5}" type="datetimeFigureOut">
              <a:rPr lang="en-US" smtClean="0"/>
              <a:t>3/1/2017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F9C5BCF-5C8F-4447-8CCC-1960D8E17ED3}" type="slidenum">
              <a:rPr lang="en-US" smtClean="0"/>
              <a:t>‹#›</a:t>
            </a:fld>
            <a:endParaRPr lang="en-US"/>
          </a:p>
        </p:txBody>
      </p:sp>
    </p:spTree>
    <p:extLst>
      <p:ext uri="{BB962C8B-B14F-4D97-AF65-F5344CB8AC3E}">
        <p14:creationId xmlns:p14="http://schemas.microsoft.com/office/powerpoint/2010/main" val="29321873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027BE000-8364-42BE-8393-38F439D9BDB5}" type="datetimeFigureOut">
              <a:rPr lang="en-US" smtClean="0"/>
              <a:t>3/1/2017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F9C5BCF-5C8F-4447-8CCC-1960D8E17ED3}" type="slidenum">
              <a:rPr lang="en-US" smtClean="0"/>
              <a:t>‹#›</a:t>
            </a:fld>
            <a:endParaRPr lang="en-US"/>
          </a:p>
        </p:txBody>
      </p:sp>
    </p:spTree>
    <p:extLst>
      <p:ext uri="{BB962C8B-B14F-4D97-AF65-F5344CB8AC3E}">
        <p14:creationId xmlns:p14="http://schemas.microsoft.com/office/powerpoint/2010/main" val="38675192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027BE000-8364-42BE-8393-38F439D9BDB5}" type="datetimeFigureOut">
              <a:rPr lang="en-US" smtClean="0"/>
              <a:t>3/1/2017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F9C5BCF-5C8F-4447-8CCC-1960D8E17ED3}" type="slidenum">
              <a:rPr lang="en-US" smtClean="0"/>
              <a:t>‹#›</a:t>
            </a:fld>
            <a:endParaRPr lang="en-US"/>
          </a:p>
        </p:txBody>
      </p:sp>
    </p:spTree>
    <p:extLst>
      <p:ext uri="{BB962C8B-B14F-4D97-AF65-F5344CB8AC3E}">
        <p14:creationId xmlns:p14="http://schemas.microsoft.com/office/powerpoint/2010/main" val="20485397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27BE000-8364-42BE-8393-38F439D9BDB5}" type="datetimeFigureOut">
              <a:rPr lang="en-US" smtClean="0"/>
              <a:t>3/1/2017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F9C5BCF-5C8F-4447-8CCC-1960D8E17ED3}" type="slidenum">
              <a:rPr lang="en-US" smtClean="0"/>
              <a:t>‹#›</a:t>
            </a:fld>
            <a:endParaRPr lang="en-US"/>
          </a:p>
        </p:txBody>
      </p:sp>
    </p:spTree>
    <p:extLst>
      <p:ext uri="{BB962C8B-B14F-4D97-AF65-F5344CB8AC3E}">
        <p14:creationId xmlns:p14="http://schemas.microsoft.com/office/powerpoint/2010/main" val="20517367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4.jpg"/><Relationship Id="rId7" Type="http://schemas.openxmlformats.org/officeDocument/2006/relationships/diagramColors" Target="../diagrams/colors4.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s>
</file>

<file path=ppt/slides/_rels/slide11.xml.rels><?xml version="1.0" encoding="UTF-8" standalone="yes"?>
<Relationships xmlns="http://schemas.openxmlformats.org/package/2006/relationships"><Relationship Id="rId8" Type="http://schemas.openxmlformats.org/officeDocument/2006/relationships/diagramQuickStyle" Target="../diagrams/quickStyle5.xml"/><Relationship Id="rId3" Type="http://schemas.openxmlformats.org/officeDocument/2006/relationships/notesSlide" Target="../notesSlides/notesSlide7.xml"/><Relationship Id="rId7" Type="http://schemas.openxmlformats.org/officeDocument/2006/relationships/diagramLayout" Target="../diagrams/layout5.xml"/><Relationship Id="rId2" Type="http://schemas.openxmlformats.org/officeDocument/2006/relationships/slideLayout" Target="../slideLayouts/slideLayout12.xml"/><Relationship Id="rId1" Type="http://schemas.openxmlformats.org/officeDocument/2006/relationships/tags" Target="../tags/tag2.xml"/><Relationship Id="rId6" Type="http://schemas.openxmlformats.org/officeDocument/2006/relationships/diagramData" Target="../diagrams/data5.xml"/><Relationship Id="rId5" Type="http://schemas.openxmlformats.org/officeDocument/2006/relationships/image" Target="../media/image2.png"/><Relationship Id="rId10" Type="http://schemas.microsoft.com/office/2007/relationships/diagramDrawing" Target="../diagrams/drawing5.xml"/><Relationship Id="rId4" Type="http://schemas.openxmlformats.org/officeDocument/2006/relationships/image" Target="../media/image16.png"/><Relationship Id="rId9" Type="http://schemas.openxmlformats.org/officeDocument/2006/relationships/diagramColors" Target="../diagrams/colors5.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2.png"/><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image" Target="../media/image2.png"/><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19.png"/><Relationship Id="rId4" Type="http://schemas.openxmlformats.org/officeDocument/2006/relationships/image" Target="../media/image8.png"/></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1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18.xml.rels><?xml version="1.0" encoding="UTF-8" standalone="yes"?>
<Relationships xmlns="http://schemas.openxmlformats.org/package/2006/relationships"><Relationship Id="rId8" Type="http://schemas.openxmlformats.org/officeDocument/2006/relationships/image" Target="../media/image22.wmf"/><Relationship Id="rId3" Type="http://schemas.openxmlformats.org/officeDocument/2006/relationships/notesSlide" Target="../notesSlides/notesSlide13.xml"/><Relationship Id="rId7"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21.jpeg"/><Relationship Id="rId5" Type="http://schemas.openxmlformats.org/officeDocument/2006/relationships/image" Target="../media/image9.png"/><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3.png"/><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8.png"/></Relationships>
</file>

<file path=ppt/slides/_rels/slide21.xml.rels><?xml version="1.0" encoding="UTF-8" standalone="yes"?>
<Relationships xmlns="http://schemas.openxmlformats.org/package/2006/relationships"><Relationship Id="rId8" Type="http://schemas.openxmlformats.org/officeDocument/2006/relationships/oleObject" Target="../embeddings/oleObject2.bin"/><Relationship Id="rId3" Type="http://schemas.openxmlformats.org/officeDocument/2006/relationships/notesSlide" Target="../notesSlides/notesSlide15.xml"/><Relationship Id="rId7" Type="http://schemas.openxmlformats.org/officeDocument/2006/relationships/image" Target="../media/image9.png"/><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21.jpeg"/><Relationship Id="rId9" Type="http://schemas.openxmlformats.org/officeDocument/2006/relationships/image" Target="../media/image24.wmf"/></Relationships>
</file>

<file path=ppt/slides/_rels/slide22.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5.png"/><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8.png"/></Relationships>
</file>

<file path=ppt/slides/_rels/slide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1.jpeg"/><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8.png"/></Relationships>
</file>

<file path=ppt/slides/_rels/slide2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3.jpg"/><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8.png"/></Relationships>
</file>

<file path=ppt/slides/_rels/slide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2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8.png"/></Relationships>
</file>

<file path=ppt/slides/_rels/slide29.xml.rels><?xml version="1.0" encoding="UTF-8" standalone="yes"?>
<Relationships xmlns="http://schemas.openxmlformats.org/package/2006/relationships"><Relationship Id="rId8" Type="http://schemas.openxmlformats.org/officeDocument/2006/relationships/diagramQuickStyle" Target="../diagrams/quickStyle6.xml"/><Relationship Id="rId13" Type="http://schemas.openxmlformats.org/officeDocument/2006/relationships/diagramQuickStyle" Target="../diagrams/quickStyle7.xml"/><Relationship Id="rId3" Type="http://schemas.openxmlformats.org/officeDocument/2006/relationships/image" Target="../media/image7.png"/><Relationship Id="rId7" Type="http://schemas.openxmlformats.org/officeDocument/2006/relationships/diagramLayout" Target="../diagrams/layout6.xml"/><Relationship Id="rId12" Type="http://schemas.openxmlformats.org/officeDocument/2006/relationships/diagramLayout" Target="../diagrams/layout7.xml"/><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diagramData" Target="../diagrams/data6.xml"/><Relationship Id="rId11" Type="http://schemas.openxmlformats.org/officeDocument/2006/relationships/diagramData" Target="../diagrams/data7.xml"/><Relationship Id="rId5" Type="http://schemas.openxmlformats.org/officeDocument/2006/relationships/image" Target="../media/image9.png"/><Relationship Id="rId15" Type="http://schemas.microsoft.com/office/2007/relationships/diagramDrawing" Target="../diagrams/drawing7.xml"/><Relationship Id="rId10" Type="http://schemas.microsoft.com/office/2007/relationships/diagramDrawing" Target="../diagrams/drawing6.xml"/><Relationship Id="rId4" Type="http://schemas.openxmlformats.org/officeDocument/2006/relationships/image" Target="../media/image8.png"/><Relationship Id="rId9" Type="http://schemas.openxmlformats.org/officeDocument/2006/relationships/diagramColors" Target="../diagrams/colors6.xml"/><Relationship Id="rId14" Type="http://schemas.openxmlformats.org/officeDocument/2006/relationships/diagramColors" Target="../diagrams/colors7.xml"/></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8" Type="http://schemas.openxmlformats.org/officeDocument/2006/relationships/diagramQuickStyle" Target="../diagrams/quickStyle8.xml"/><Relationship Id="rId3" Type="http://schemas.openxmlformats.org/officeDocument/2006/relationships/image" Target="../media/image7.png"/><Relationship Id="rId7" Type="http://schemas.openxmlformats.org/officeDocument/2006/relationships/diagramLayout" Target="../diagrams/layout8.xml"/><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diagramData" Target="../diagrams/data8.xml"/><Relationship Id="rId5" Type="http://schemas.openxmlformats.org/officeDocument/2006/relationships/image" Target="../media/image9.png"/><Relationship Id="rId10" Type="http://schemas.microsoft.com/office/2007/relationships/diagramDrawing" Target="../diagrams/drawing8.xml"/><Relationship Id="rId4" Type="http://schemas.openxmlformats.org/officeDocument/2006/relationships/image" Target="../media/image8.png"/><Relationship Id="rId9" Type="http://schemas.openxmlformats.org/officeDocument/2006/relationships/diagramColors" Target="../diagrams/colors8.xml"/></Relationships>
</file>

<file path=ppt/slides/_rels/slide31.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27.jpeg"/><Relationship Id="rId7" Type="http://schemas.openxmlformats.org/officeDocument/2006/relationships/image" Target="../media/image8.png"/><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image" Target="../media/image7.png"/><Relationship Id="rId5" Type="http://schemas.openxmlformats.org/officeDocument/2006/relationships/image" Target="../media/image26.wmf"/><Relationship Id="rId4" Type="http://schemas.openxmlformats.org/officeDocument/2006/relationships/oleObject" Target="../embeddings/oleObject3.bin"/><Relationship Id="rId9" Type="http://schemas.openxmlformats.org/officeDocument/2006/relationships/image" Target="../media/image21.jpeg"/></Relationships>
</file>

<file path=ppt/slides/_rels/slide4.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6.png"/><Relationship Id="rId7" Type="http://schemas.openxmlformats.org/officeDocument/2006/relationships/diagramColors" Target="../diagrams/colors1.xml"/><Relationship Id="rId12" Type="http://schemas.openxmlformats.org/officeDocument/2006/relationships/image" Target="../media/image10.jpe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diagramQuickStyle" Target="../diagrams/quickStyle1.xml"/><Relationship Id="rId11" Type="http://schemas.openxmlformats.org/officeDocument/2006/relationships/image" Target="../media/image9.png"/><Relationship Id="rId5" Type="http://schemas.openxmlformats.org/officeDocument/2006/relationships/diagramLayout" Target="../diagrams/layout1.xml"/><Relationship Id="rId10" Type="http://schemas.openxmlformats.org/officeDocument/2006/relationships/image" Target="../media/image8.png"/><Relationship Id="rId4" Type="http://schemas.openxmlformats.org/officeDocument/2006/relationships/diagramData" Target="../diagrams/data1.xml"/><Relationship Id="rId9"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6.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12.jpeg"/><Relationship Id="rId7" Type="http://schemas.openxmlformats.org/officeDocument/2006/relationships/diagramColors" Target="../diagrams/colors3.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2.xml"/><Relationship Id="rId1" Type="http://schemas.openxmlformats.org/officeDocument/2006/relationships/tags" Target="../tags/tag1.xml"/><Relationship Id="rId6" Type="http://schemas.openxmlformats.org/officeDocument/2006/relationships/image" Target="../media/image2.png"/><Relationship Id="rId5" Type="http://schemas.openxmlformats.org/officeDocument/2006/relationships/image" Target="../media/image14.png"/><Relationship Id="rId4" Type="http://schemas.openxmlformats.org/officeDocument/2006/relationships/image" Target="../media/image13.jpg"/></Relationships>
</file>

<file path=ppt/slides/_rels/slide9.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sp>
        <p:nvSpPr>
          <p:cNvPr id="8" name="Textfeld 1"/>
          <p:cNvSpPr txBox="1">
            <a:spLocks noChangeArrowheads="1"/>
          </p:cNvSpPr>
          <p:nvPr/>
        </p:nvSpPr>
        <p:spPr bwMode="auto">
          <a:xfrm>
            <a:off x="20637" y="5188993"/>
            <a:ext cx="471646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Franklin Gothic Medium" pitchFamily="34" charset="0"/>
                <a:cs typeface="Times New Roman" pitchFamily="18" charset="0"/>
              </a:defRPr>
            </a:lvl1pPr>
            <a:lvl2pPr marL="742950" indent="-285750" eaLnBrk="0" hangingPunct="0">
              <a:defRPr sz="2400">
                <a:solidFill>
                  <a:schemeClr val="tx1"/>
                </a:solidFill>
                <a:latin typeface="Franklin Gothic Medium" pitchFamily="34" charset="0"/>
                <a:cs typeface="Times New Roman" pitchFamily="18" charset="0"/>
              </a:defRPr>
            </a:lvl2pPr>
            <a:lvl3pPr marL="1143000" indent="-228600" eaLnBrk="0" hangingPunct="0">
              <a:defRPr sz="2400">
                <a:solidFill>
                  <a:schemeClr val="tx1"/>
                </a:solidFill>
                <a:latin typeface="Franklin Gothic Medium" pitchFamily="34" charset="0"/>
                <a:cs typeface="Times New Roman" pitchFamily="18" charset="0"/>
              </a:defRPr>
            </a:lvl3pPr>
            <a:lvl4pPr marL="1600200" indent="-228600" eaLnBrk="0" hangingPunct="0">
              <a:defRPr sz="2400">
                <a:solidFill>
                  <a:schemeClr val="tx1"/>
                </a:solidFill>
                <a:latin typeface="Franklin Gothic Medium" pitchFamily="34" charset="0"/>
                <a:cs typeface="Times New Roman" pitchFamily="18" charset="0"/>
              </a:defRPr>
            </a:lvl4pPr>
            <a:lvl5pPr marL="2057400" indent="-228600" eaLnBrk="0" hangingPunct="0">
              <a:defRPr sz="2400">
                <a:solidFill>
                  <a:schemeClr val="tx1"/>
                </a:solidFill>
                <a:latin typeface="Franklin Gothic Medium" pitchFamily="34" charset="0"/>
                <a:cs typeface="Times New Roman" pitchFamily="18" charset="0"/>
              </a:defRPr>
            </a:lvl5pPr>
            <a:lvl6pPr marL="2514600" indent="-228600" eaLnBrk="0" fontAlgn="base" hangingPunct="0">
              <a:spcBef>
                <a:spcPct val="0"/>
              </a:spcBef>
              <a:spcAft>
                <a:spcPct val="0"/>
              </a:spcAft>
              <a:defRPr sz="2400">
                <a:solidFill>
                  <a:schemeClr val="tx1"/>
                </a:solidFill>
                <a:latin typeface="Franklin Gothic Medium" pitchFamily="34" charset="0"/>
                <a:cs typeface="Times New Roman" pitchFamily="18" charset="0"/>
              </a:defRPr>
            </a:lvl6pPr>
            <a:lvl7pPr marL="2971800" indent="-228600" eaLnBrk="0" fontAlgn="base" hangingPunct="0">
              <a:spcBef>
                <a:spcPct val="0"/>
              </a:spcBef>
              <a:spcAft>
                <a:spcPct val="0"/>
              </a:spcAft>
              <a:defRPr sz="2400">
                <a:solidFill>
                  <a:schemeClr val="tx1"/>
                </a:solidFill>
                <a:latin typeface="Franklin Gothic Medium" pitchFamily="34" charset="0"/>
                <a:cs typeface="Times New Roman" pitchFamily="18" charset="0"/>
              </a:defRPr>
            </a:lvl7pPr>
            <a:lvl8pPr marL="3429000" indent="-228600" eaLnBrk="0" fontAlgn="base" hangingPunct="0">
              <a:spcBef>
                <a:spcPct val="0"/>
              </a:spcBef>
              <a:spcAft>
                <a:spcPct val="0"/>
              </a:spcAft>
              <a:defRPr sz="2400">
                <a:solidFill>
                  <a:schemeClr val="tx1"/>
                </a:solidFill>
                <a:latin typeface="Franklin Gothic Medium" pitchFamily="34" charset="0"/>
                <a:cs typeface="Times New Roman" pitchFamily="18" charset="0"/>
              </a:defRPr>
            </a:lvl8pPr>
            <a:lvl9pPr marL="3886200" indent="-228600" eaLnBrk="0" fontAlgn="base" hangingPunct="0">
              <a:spcBef>
                <a:spcPct val="0"/>
              </a:spcBef>
              <a:spcAft>
                <a:spcPct val="0"/>
              </a:spcAft>
              <a:defRPr sz="2400">
                <a:solidFill>
                  <a:schemeClr val="tx1"/>
                </a:solidFill>
                <a:latin typeface="Franklin Gothic Medium" pitchFamily="34" charset="0"/>
                <a:cs typeface="Times New Roman" pitchFamily="18" charset="0"/>
              </a:defRPr>
            </a:lvl9pPr>
          </a:lstStyle>
          <a:p>
            <a:pPr algn="ctr" eaLnBrk="1" hangingPunct="1"/>
            <a:r>
              <a:rPr lang="mk-MK" altLang="de-DE" b="1" dirty="0" smtClean="0">
                <a:solidFill>
                  <a:schemeClr val="bg1"/>
                </a:solidFill>
              </a:rPr>
              <a:t>Скопје, Македонија</a:t>
            </a:r>
          </a:p>
          <a:p>
            <a:pPr algn="ctr" eaLnBrk="1" hangingPunct="1"/>
            <a:r>
              <a:rPr lang="mk-MK" altLang="de-DE" b="1" dirty="0" smtClean="0">
                <a:solidFill>
                  <a:schemeClr val="bg1"/>
                </a:solidFill>
              </a:rPr>
              <a:t>28 Февруари 2017</a:t>
            </a:r>
            <a:endParaRPr lang="de-DE" altLang="de-DE" b="1" dirty="0">
              <a:solidFill>
                <a:schemeClr val="bg1"/>
              </a:solidFill>
            </a:endParaRPr>
          </a:p>
        </p:txBody>
      </p:sp>
      <p:sp>
        <p:nvSpPr>
          <p:cNvPr id="9" name="Text Box 3"/>
          <p:cNvSpPr txBox="1">
            <a:spLocks noChangeArrowheads="1"/>
          </p:cNvSpPr>
          <p:nvPr/>
        </p:nvSpPr>
        <p:spPr bwMode="auto">
          <a:xfrm>
            <a:off x="3276600" y="549274"/>
            <a:ext cx="5486400" cy="29546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400">
                <a:solidFill>
                  <a:schemeClr val="tx1"/>
                </a:solidFill>
                <a:latin typeface="Franklin Gothic Medium" pitchFamily="34" charset="0"/>
                <a:cs typeface="Times New Roman" pitchFamily="18" charset="0"/>
              </a:defRPr>
            </a:lvl1pPr>
            <a:lvl2pPr marL="742950" indent="-285750" eaLnBrk="0" hangingPunct="0">
              <a:defRPr sz="2400">
                <a:solidFill>
                  <a:schemeClr val="tx1"/>
                </a:solidFill>
                <a:latin typeface="Franklin Gothic Medium" pitchFamily="34" charset="0"/>
                <a:cs typeface="Times New Roman" pitchFamily="18" charset="0"/>
              </a:defRPr>
            </a:lvl2pPr>
            <a:lvl3pPr marL="1143000" indent="-228600" eaLnBrk="0" hangingPunct="0">
              <a:defRPr sz="2400">
                <a:solidFill>
                  <a:schemeClr val="tx1"/>
                </a:solidFill>
                <a:latin typeface="Franklin Gothic Medium" pitchFamily="34" charset="0"/>
                <a:cs typeface="Times New Roman" pitchFamily="18" charset="0"/>
              </a:defRPr>
            </a:lvl3pPr>
            <a:lvl4pPr marL="1600200" indent="-228600" eaLnBrk="0" hangingPunct="0">
              <a:defRPr sz="2400">
                <a:solidFill>
                  <a:schemeClr val="tx1"/>
                </a:solidFill>
                <a:latin typeface="Franklin Gothic Medium" pitchFamily="34" charset="0"/>
                <a:cs typeface="Times New Roman" pitchFamily="18" charset="0"/>
              </a:defRPr>
            </a:lvl4pPr>
            <a:lvl5pPr marL="2057400" indent="-228600" eaLnBrk="0" hangingPunct="0">
              <a:defRPr sz="2400">
                <a:solidFill>
                  <a:schemeClr val="tx1"/>
                </a:solidFill>
                <a:latin typeface="Franklin Gothic Medium" pitchFamily="34" charset="0"/>
                <a:cs typeface="Times New Roman" pitchFamily="18" charset="0"/>
              </a:defRPr>
            </a:lvl5pPr>
            <a:lvl6pPr marL="2514600" indent="-228600" eaLnBrk="0" fontAlgn="base" hangingPunct="0">
              <a:spcBef>
                <a:spcPct val="0"/>
              </a:spcBef>
              <a:spcAft>
                <a:spcPct val="0"/>
              </a:spcAft>
              <a:defRPr sz="2400">
                <a:solidFill>
                  <a:schemeClr val="tx1"/>
                </a:solidFill>
                <a:latin typeface="Franklin Gothic Medium" pitchFamily="34" charset="0"/>
                <a:cs typeface="Times New Roman" pitchFamily="18" charset="0"/>
              </a:defRPr>
            </a:lvl6pPr>
            <a:lvl7pPr marL="2971800" indent="-228600" eaLnBrk="0" fontAlgn="base" hangingPunct="0">
              <a:spcBef>
                <a:spcPct val="0"/>
              </a:spcBef>
              <a:spcAft>
                <a:spcPct val="0"/>
              </a:spcAft>
              <a:defRPr sz="2400">
                <a:solidFill>
                  <a:schemeClr val="tx1"/>
                </a:solidFill>
                <a:latin typeface="Franklin Gothic Medium" pitchFamily="34" charset="0"/>
                <a:cs typeface="Times New Roman" pitchFamily="18" charset="0"/>
              </a:defRPr>
            </a:lvl7pPr>
            <a:lvl8pPr marL="3429000" indent="-228600" eaLnBrk="0" fontAlgn="base" hangingPunct="0">
              <a:spcBef>
                <a:spcPct val="0"/>
              </a:spcBef>
              <a:spcAft>
                <a:spcPct val="0"/>
              </a:spcAft>
              <a:defRPr sz="2400">
                <a:solidFill>
                  <a:schemeClr val="tx1"/>
                </a:solidFill>
                <a:latin typeface="Franklin Gothic Medium" pitchFamily="34" charset="0"/>
                <a:cs typeface="Times New Roman" pitchFamily="18" charset="0"/>
              </a:defRPr>
            </a:lvl8pPr>
            <a:lvl9pPr marL="3886200" indent="-228600" eaLnBrk="0" fontAlgn="base" hangingPunct="0">
              <a:spcBef>
                <a:spcPct val="0"/>
              </a:spcBef>
              <a:spcAft>
                <a:spcPct val="0"/>
              </a:spcAft>
              <a:defRPr sz="2400">
                <a:solidFill>
                  <a:schemeClr val="tx1"/>
                </a:solidFill>
                <a:latin typeface="Franklin Gothic Medium" pitchFamily="34" charset="0"/>
                <a:cs typeface="Times New Roman" pitchFamily="18" charset="0"/>
              </a:defRPr>
            </a:lvl9pPr>
          </a:lstStyle>
          <a:p>
            <a:pPr algn="ctr" eaLnBrk="1" hangingPunct="1">
              <a:spcBef>
                <a:spcPct val="50000"/>
              </a:spcBef>
            </a:pPr>
            <a:r>
              <a:rPr lang="mk-MK" altLang="en-US" sz="3600" dirty="0" smtClean="0">
                <a:solidFill>
                  <a:srgbClr val="00B050"/>
                </a:solidFill>
                <a:latin typeface="Franklin Gothic Medium Cond" pitchFamily="34" charset="0"/>
              </a:rPr>
              <a:t>Прв состанок на Националната Работна Група </a:t>
            </a:r>
            <a:r>
              <a:rPr lang="mk-MK" altLang="en-US" sz="3200" i="1" dirty="0" smtClean="0">
                <a:solidFill>
                  <a:srgbClr val="FFFF00"/>
                </a:solidFill>
                <a:latin typeface="Franklin Gothic Medium Cond" pitchFamily="34" charset="0"/>
              </a:rPr>
              <a:t>Неутралност во Деградацијата на земјиштето</a:t>
            </a:r>
          </a:p>
          <a:p>
            <a:pPr algn="ctr" eaLnBrk="1" hangingPunct="1">
              <a:spcBef>
                <a:spcPct val="50000"/>
              </a:spcBef>
            </a:pPr>
            <a:r>
              <a:rPr lang="mk-MK" altLang="en-US" sz="2000" dirty="0" smtClean="0">
                <a:solidFill>
                  <a:srgbClr val="00B050"/>
                </a:solidFill>
                <a:latin typeface="Franklin Gothic Medium Cond" pitchFamily="34" charset="0"/>
              </a:rPr>
              <a:t>Основни столбови за утврдување на националните НДЗ цели</a:t>
            </a:r>
          </a:p>
        </p:txBody>
      </p:sp>
      <p:pic>
        <p:nvPicPr>
          <p:cNvPr id="10" name="Picture 3" descr="C:\Users\ANNAGY~1\AppData\Local\Temp\notesE038F8\logo_linear_colour options-08.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84" y="0"/>
            <a:ext cx="2590800" cy="894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80652" y="5747188"/>
            <a:ext cx="2314444" cy="1081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1103201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47000"/>
            <a:lum/>
          </a:blip>
          <a:srcRect/>
          <a:stretch>
            <a:fillRect l="-12000" r="-12000"/>
          </a:stretch>
        </a:blipFill>
        <a:effectLst/>
      </p:bgPr>
    </p:bg>
    <p:spTree>
      <p:nvGrpSpPr>
        <p:cNvPr id="1" name=""/>
        <p:cNvGrpSpPr/>
        <p:nvPr/>
      </p:nvGrpSpPr>
      <p:grpSpPr>
        <a:xfrm>
          <a:off x="0" y="0"/>
          <a:ext cx="0" cy="0"/>
          <a:chOff x="0" y="0"/>
          <a:chExt cx="0" cy="0"/>
        </a:xfrm>
      </p:grpSpPr>
      <p:sp>
        <p:nvSpPr>
          <p:cNvPr id="15" name="TextBox 14"/>
          <p:cNvSpPr txBox="1"/>
          <p:nvPr/>
        </p:nvSpPr>
        <p:spPr>
          <a:xfrm>
            <a:off x="323850" y="276225"/>
            <a:ext cx="8640763" cy="646113"/>
          </a:xfrm>
          <a:prstGeom prst="rect">
            <a:avLst/>
          </a:prstGeom>
          <a:noFill/>
          <a:scene3d>
            <a:camera prst="orthographicFront"/>
            <a:lightRig rig="threePt" dir="t"/>
          </a:scene3d>
          <a:sp3d>
            <a:bevelB prst="relaxedInset"/>
          </a:sp3d>
        </p:spPr>
        <p:txBody>
          <a:bodyPr>
            <a:spAutoFit/>
          </a:bodyPr>
          <a:lstStyle/>
          <a:p>
            <a:pPr algn="ctr">
              <a:defRPr/>
            </a:pPr>
            <a:r>
              <a:rPr lang="mk-MK" sz="3600" b="1" dirty="0" smtClean="0">
                <a:solidFill>
                  <a:schemeClr val="accent1">
                    <a:lumMod val="50000"/>
                  </a:schemeClr>
                </a:solidFill>
              </a:rPr>
              <a:t>ЗОШТО е важна НДЗ?</a:t>
            </a:r>
            <a:endParaRPr lang="en-US" sz="3600" b="1" dirty="0">
              <a:solidFill>
                <a:schemeClr val="accent1">
                  <a:lumMod val="50000"/>
                </a:schemeClr>
              </a:solidFill>
            </a:endParaRPr>
          </a:p>
        </p:txBody>
      </p:sp>
      <p:graphicFrame>
        <p:nvGraphicFramePr>
          <p:cNvPr id="4" name="Diagram 3"/>
          <p:cNvGraphicFramePr/>
          <p:nvPr>
            <p:extLst>
              <p:ext uri="{D42A27DB-BD31-4B8C-83A1-F6EECF244321}">
                <p14:modId xmlns:p14="http://schemas.microsoft.com/office/powerpoint/2010/main" val="1590729365"/>
              </p:ext>
            </p:extLst>
          </p:nvPr>
        </p:nvGraphicFramePr>
        <p:xfrm>
          <a:off x="323850" y="922338"/>
          <a:ext cx="8559862" cy="578326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391187188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4">
            <a:alphaModFix amt="47000"/>
            <a:lum/>
          </a:blip>
          <a:srcRect/>
          <a:stretch>
            <a:fillRect t="-12000" b="-12000"/>
          </a:stretch>
        </a:blipFill>
        <a:effectLst/>
      </p:bgPr>
    </p:bg>
    <p:spTree>
      <p:nvGrpSpPr>
        <p:cNvPr id="1" name=""/>
        <p:cNvGrpSpPr/>
        <p:nvPr/>
      </p:nvGrpSpPr>
      <p:grpSpPr>
        <a:xfrm>
          <a:off x="0" y="0"/>
          <a:ext cx="0" cy="0"/>
          <a:chOff x="0" y="0"/>
          <a:chExt cx="0" cy="0"/>
        </a:xfrm>
      </p:grpSpPr>
      <p:sp>
        <p:nvSpPr>
          <p:cNvPr id="3" name="Titolo 2"/>
          <p:cNvSpPr>
            <a:spLocks noGrp="1"/>
          </p:cNvSpPr>
          <p:nvPr>
            <p:ph type="title"/>
          </p:nvPr>
        </p:nvSpPr>
        <p:spPr>
          <a:xfrm>
            <a:off x="-990600" y="76200"/>
            <a:ext cx="8865728" cy="1113627"/>
          </a:xfrm>
        </p:spPr>
        <p:txBody>
          <a:bodyPr>
            <a:normAutofit fontScale="90000"/>
          </a:bodyPr>
          <a:lstStyle/>
          <a:p>
            <a:r>
              <a:rPr lang="mk-MK" dirty="0" smtClean="0">
                <a:solidFill>
                  <a:srgbClr val="D80834"/>
                </a:solidFill>
              </a:rPr>
              <a:t>ШТО да се опфати со планот за постигнувања ?</a:t>
            </a:r>
            <a:endParaRPr lang="it-IT" sz="2400" dirty="0"/>
          </a:p>
        </p:txBody>
      </p:sp>
      <p:pic>
        <p:nvPicPr>
          <p:cNvPr id="6" name="Picture 3" descr="C:\Users\ANNAGY~1\AppData\Local\Temp\notesE038F8\logo_linear_colour options-08.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96814" y="0"/>
            <a:ext cx="2354113" cy="812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0" name="Diagram 9"/>
          <p:cNvGraphicFramePr/>
          <p:nvPr>
            <p:extLst>
              <p:ext uri="{D42A27DB-BD31-4B8C-83A1-F6EECF244321}">
                <p14:modId xmlns:p14="http://schemas.microsoft.com/office/powerpoint/2010/main" val="1656523373"/>
              </p:ext>
            </p:extLst>
          </p:nvPr>
        </p:nvGraphicFramePr>
        <p:xfrm>
          <a:off x="381000" y="1371600"/>
          <a:ext cx="8350312" cy="5181600"/>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custDataLst>
      <p:tags r:id="rId1"/>
    </p:custDataLst>
    <p:extLst>
      <p:ext uri="{BB962C8B-B14F-4D97-AF65-F5344CB8AC3E}">
        <p14:creationId xmlns:p14="http://schemas.microsoft.com/office/powerpoint/2010/main" val="2969751713"/>
      </p:ext>
    </p:extLst>
  </p:cSld>
  <p:clrMapOvr>
    <a:masterClrMapping/>
  </p:clrMapOvr>
  <p:transition spd="slow">
    <p:wip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3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7918" y="1124602"/>
            <a:ext cx="7205662" cy="47937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171" name="Text Box 6"/>
          <p:cNvSpPr txBox="1">
            <a:spLocks noChangeArrowheads="1"/>
          </p:cNvSpPr>
          <p:nvPr/>
        </p:nvSpPr>
        <p:spPr bwMode="auto">
          <a:xfrm>
            <a:off x="5638800" y="304800"/>
            <a:ext cx="2057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Franklin Gothic Medium" pitchFamily="34" charset="0"/>
                <a:cs typeface="Times New Roman" pitchFamily="18" charset="0"/>
              </a:defRPr>
            </a:lvl1pPr>
            <a:lvl2pPr marL="742950" indent="-285750" eaLnBrk="0" hangingPunct="0">
              <a:defRPr sz="2400">
                <a:solidFill>
                  <a:schemeClr val="tx1"/>
                </a:solidFill>
                <a:latin typeface="Franklin Gothic Medium" pitchFamily="34" charset="0"/>
                <a:cs typeface="Times New Roman" pitchFamily="18" charset="0"/>
              </a:defRPr>
            </a:lvl2pPr>
            <a:lvl3pPr marL="1143000" indent="-228600" eaLnBrk="0" hangingPunct="0">
              <a:defRPr sz="2400">
                <a:solidFill>
                  <a:schemeClr val="tx1"/>
                </a:solidFill>
                <a:latin typeface="Franklin Gothic Medium" pitchFamily="34" charset="0"/>
                <a:cs typeface="Times New Roman" pitchFamily="18" charset="0"/>
              </a:defRPr>
            </a:lvl3pPr>
            <a:lvl4pPr marL="1600200" indent="-228600" eaLnBrk="0" hangingPunct="0">
              <a:defRPr sz="2400">
                <a:solidFill>
                  <a:schemeClr val="tx1"/>
                </a:solidFill>
                <a:latin typeface="Franklin Gothic Medium" pitchFamily="34" charset="0"/>
                <a:cs typeface="Times New Roman" pitchFamily="18" charset="0"/>
              </a:defRPr>
            </a:lvl4pPr>
            <a:lvl5pPr marL="2057400" indent="-228600" eaLnBrk="0" hangingPunct="0">
              <a:defRPr sz="2400">
                <a:solidFill>
                  <a:schemeClr val="tx1"/>
                </a:solidFill>
                <a:latin typeface="Franklin Gothic Medium" pitchFamily="34" charset="0"/>
                <a:cs typeface="Times New Roman" pitchFamily="18" charset="0"/>
              </a:defRPr>
            </a:lvl5pPr>
            <a:lvl6pPr marL="2514600" indent="-228600" eaLnBrk="0" fontAlgn="base" hangingPunct="0">
              <a:spcBef>
                <a:spcPct val="0"/>
              </a:spcBef>
              <a:spcAft>
                <a:spcPct val="0"/>
              </a:spcAft>
              <a:defRPr sz="2400">
                <a:solidFill>
                  <a:schemeClr val="tx1"/>
                </a:solidFill>
                <a:latin typeface="Franklin Gothic Medium" pitchFamily="34" charset="0"/>
                <a:cs typeface="Times New Roman" pitchFamily="18" charset="0"/>
              </a:defRPr>
            </a:lvl6pPr>
            <a:lvl7pPr marL="2971800" indent="-228600" eaLnBrk="0" fontAlgn="base" hangingPunct="0">
              <a:spcBef>
                <a:spcPct val="0"/>
              </a:spcBef>
              <a:spcAft>
                <a:spcPct val="0"/>
              </a:spcAft>
              <a:defRPr sz="2400">
                <a:solidFill>
                  <a:schemeClr val="tx1"/>
                </a:solidFill>
                <a:latin typeface="Franklin Gothic Medium" pitchFamily="34" charset="0"/>
                <a:cs typeface="Times New Roman" pitchFamily="18" charset="0"/>
              </a:defRPr>
            </a:lvl7pPr>
            <a:lvl8pPr marL="3429000" indent="-228600" eaLnBrk="0" fontAlgn="base" hangingPunct="0">
              <a:spcBef>
                <a:spcPct val="0"/>
              </a:spcBef>
              <a:spcAft>
                <a:spcPct val="0"/>
              </a:spcAft>
              <a:defRPr sz="2400">
                <a:solidFill>
                  <a:schemeClr val="tx1"/>
                </a:solidFill>
                <a:latin typeface="Franklin Gothic Medium" pitchFamily="34" charset="0"/>
                <a:cs typeface="Times New Roman" pitchFamily="18" charset="0"/>
              </a:defRPr>
            </a:lvl8pPr>
            <a:lvl9pPr marL="3886200" indent="-228600" eaLnBrk="0" fontAlgn="base" hangingPunct="0">
              <a:spcBef>
                <a:spcPct val="0"/>
              </a:spcBef>
              <a:spcAft>
                <a:spcPct val="0"/>
              </a:spcAft>
              <a:defRPr sz="2400">
                <a:solidFill>
                  <a:schemeClr val="tx1"/>
                </a:solidFill>
                <a:latin typeface="Franklin Gothic Medium" pitchFamily="34" charset="0"/>
                <a:cs typeface="Times New Roman" pitchFamily="18" charset="0"/>
              </a:defRPr>
            </a:lvl9pPr>
          </a:lstStyle>
          <a:p>
            <a:pPr eaLnBrk="1" hangingPunct="1">
              <a:spcBef>
                <a:spcPct val="50000"/>
              </a:spcBef>
            </a:pPr>
            <a:r>
              <a:rPr lang="en-US" altLang="en-US" sz="1800">
                <a:solidFill>
                  <a:schemeClr val="bg1"/>
                </a:solidFill>
              </a:rPr>
              <a:t>Subject</a:t>
            </a:r>
          </a:p>
        </p:txBody>
      </p:sp>
      <p:pic>
        <p:nvPicPr>
          <p:cNvPr id="7173" name="Picture 30" descr="C:\Documents and Settings\voigt\Desktop\UNCCD Logo UN Logo_white rgb.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43800" y="304800"/>
            <a:ext cx="1262063"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4" name="Text Box 4"/>
          <p:cNvSpPr txBox="1">
            <a:spLocks noChangeArrowheads="1"/>
          </p:cNvSpPr>
          <p:nvPr/>
        </p:nvSpPr>
        <p:spPr bwMode="auto">
          <a:xfrm>
            <a:off x="76200" y="185003"/>
            <a:ext cx="7259543"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400">
                <a:solidFill>
                  <a:schemeClr val="tx1"/>
                </a:solidFill>
                <a:latin typeface="Franklin Gothic Medium" pitchFamily="34" charset="0"/>
                <a:cs typeface="Times New Roman" pitchFamily="18" charset="0"/>
              </a:defRPr>
            </a:lvl1pPr>
            <a:lvl2pPr marL="742950" indent="-285750" eaLnBrk="0" hangingPunct="0">
              <a:defRPr sz="2400">
                <a:solidFill>
                  <a:schemeClr val="tx1"/>
                </a:solidFill>
                <a:latin typeface="Franklin Gothic Medium" pitchFamily="34" charset="0"/>
                <a:cs typeface="Times New Roman" pitchFamily="18" charset="0"/>
              </a:defRPr>
            </a:lvl2pPr>
            <a:lvl3pPr marL="1143000" indent="-228600" eaLnBrk="0" hangingPunct="0">
              <a:defRPr sz="2400">
                <a:solidFill>
                  <a:schemeClr val="tx1"/>
                </a:solidFill>
                <a:latin typeface="Franklin Gothic Medium" pitchFamily="34" charset="0"/>
                <a:cs typeface="Times New Roman" pitchFamily="18" charset="0"/>
              </a:defRPr>
            </a:lvl3pPr>
            <a:lvl4pPr marL="1600200" indent="-228600" eaLnBrk="0" hangingPunct="0">
              <a:defRPr sz="2400">
                <a:solidFill>
                  <a:schemeClr val="tx1"/>
                </a:solidFill>
                <a:latin typeface="Franklin Gothic Medium" pitchFamily="34" charset="0"/>
                <a:cs typeface="Times New Roman" pitchFamily="18" charset="0"/>
              </a:defRPr>
            </a:lvl4pPr>
            <a:lvl5pPr marL="2057400" indent="-228600" eaLnBrk="0" hangingPunct="0">
              <a:defRPr sz="2400">
                <a:solidFill>
                  <a:schemeClr val="tx1"/>
                </a:solidFill>
                <a:latin typeface="Franklin Gothic Medium" pitchFamily="34" charset="0"/>
                <a:cs typeface="Times New Roman" pitchFamily="18" charset="0"/>
              </a:defRPr>
            </a:lvl5pPr>
            <a:lvl6pPr marL="2514600" indent="-228600" eaLnBrk="0" fontAlgn="base" hangingPunct="0">
              <a:spcBef>
                <a:spcPct val="0"/>
              </a:spcBef>
              <a:spcAft>
                <a:spcPct val="0"/>
              </a:spcAft>
              <a:defRPr sz="2400">
                <a:solidFill>
                  <a:schemeClr val="tx1"/>
                </a:solidFill>
                <a:latin typeface="Franklin Gothic Medium" pitchFamily="34" charset="0"/>
                <a:cs typeface="Times New Roman" pitchFamily="18" charset="0"/>
              </a:defRPr>
            </a:lvl6pPr>
            <a:lvl7pPr marL="2971800" indent="-228600" eaLnBrk="0" fontAlgn="base" hangingPunct="0">
              <a:spcBef>
                <a:spcPct val="0"/>
              </a:spcBef>
              <a:spcAft>
                <a:spcPct val="0"/>
              </a:spcAft>
              <a:defRPr sz="2400">
                <a:solidFill>
                  <a:schemeClr val="tx1"/>
                </a:solidFill>
                <a:latin typeface="Franklin Gothic Medium" pitchFamily="34" charset="0"/>
                <a:cs typeface="Times New Roman" pitchFamily="18" charset="0"/>
              </a:defRPr>
            </a:lvl7pPr>
            <a:lvl8pPr marL="3429000" indent="-228600" eaLnBrk="0" fontAlgn="base" hangingPunct="0">
              <a:spcBef>
                <a:spcPct val="0"/>
              </a:spcBef>
              <a:spcAft>
                <a:spcPct val="0"/>
              </a:spcAft>
              <a:defRPr sz="2400">
                <a:solidFill>
                  <a:schemeClr val="tx1"/>
                </a:solidFill>
                <a:latin typeface="Franklin Gothic Medium" pitchFamily="34" charset="0"/>
                <a:cs typeface="Times New Roman" pitchFamily="18" charset="0"/>
              </a:defRPr>
            </a:lvl8pPr>
            <a:lvl9pPr marL="3886200" indent="-228600" eaLnBrk="0" fontAlgn="base" hangingPunct="0">
              <a:spcBef>
                <a:spcPct val="0"/>
              </a:spcBef>
              <a:spcAft>
                <a:spcPct val="0"/>
              </a:spcAft>
              <a:defRPr sz="2400">
                <a:solidFill>
                  <a:schemeClr val="tx1"/>
                </a:solidFill>
                <a:latin typeface="Franklin Gothic Medium" pitchFamily="34" charset="0"/>
                <a:cs typeface="Times New Roman" pitchFamily="18" charset="0"/>
              </a:defRPr>
            </a:lvl9pPr>
          </a:lstStyle>
          <a:p>
            <a:pPr eaLnBrk="1" hangingPunct="1"/>
            <a:r>
              <a:rPr lang="mk-MK" altLang="en-US" dirty="0" smtClean="0">
                <a:solidFill>
                  <a:srgbClr val="5692CE"/>
                </a:solidFill>
              </a:rPr>
              <a:t>Кои се трендовите во ЕУ и глобално поврзани со деградација, ремедијација и заштита на почвите</a:t>
            </a:r>
            <a:r>
              <a:rPr lang="it-IT" altLang="en-US" dirty="0" smtClean="0">
                <a:solidFill>
                  <a:srgbClr val="5692CE"/>
                </a:solidFill>
              </a:rPr>
              <a:t>?</a:t>
            </a:r>
            <a:endParaRPr lang="it-IT" altLang="en-US" dirty="0">
              <a:solidFill>
                <a:srgbClr val="5692CE"/>
              </a:solidFill>
            </a:endParaRPr>
          </a:p>
        </p:txBody>
      </p:sp>
      <p:sp>
        <p:nvSpPr>
          <p:cNvPr id="11" name="Rectangle 2"/>
          <p:cNvSpPr>
            <a:spLocks noChangeArrowheads="1"/>
          </p:cNvSpPr>
          <p:nvPr/>
        </p:nvSpPr>
        <p:spPr bwMode="auto">
          <a:xfrm>
            <a:off x="533400" y="1168401"/>
            <a:ext cx="8139112" cy="507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sz="2400">
                <a:solidFill>
                  <a:schemeClr val="tx1"/>
                </a:solidFill>
                <a:latin typeface="Franklin Gothic Medium" pitchFamily="34" charset="0"/>
                <a:cs typeface="Times New Roman" pitchFamily="18" charset="0"/>
              </a:defRPr>
            </a:lvl1pPr>
            <a:lvl2pPr marL="742950" indent="-285750" eaLnBrk="0" hangingPunct="0">
              <a:defRPr sz="2400">
                <a:solidFill>
                  <a:schemeClr val="tx1"/>
                </a:solidFill>
                <a:latin typeface="Franklin Gothic Medium" pitchFamily="34" charset="0"/>
                <a:cs typeface="Times New Roman" pitchFamily="18" charset="0"/>
              </a:defRPr>
            </a:lvl2pPr>
            <a:lvl3pPr marL="1143000" indent="-228600" eaLnBrk="0" hangingPunct="0">
              <a:defRPr sz="2400">
                <a:solidFill>
                  <a:schemeClr val="tx1"/>
                </a:solidFill>
                <a:latin typeface="Franklin Gothic Medium" pitchFamily="34" charset="0"/>
                <a:cs typeface="Times New Roman" pitchFamily="18" charset="0"/>
              </a:defRPr>
            </a:lvl3pPr>
            <a:lvl4pPr marL="1600200" indent="-228600" eaLnBrk="0" hangingPunct="0">
              <a:defRPr sz="2400">
                <a:solidFill>
                  <a:schemeClr val="tx1"/>
                </a:solidFill>
                <a:latin typeface="Franklin Gothic Medium" pitchFamily="34" charset="0"/>
                <a:cs typeface="Times New Roman" pitchFamily="18" charset="0"/>
              </a:defRPr>
            </a:lvl4pPr>
            <a:lvl5pPr marL="2057400" indent="-228600" eaLnBrk="0" hangingPunct="0">
              <a:defRPr sz="2400">
                <a:solidFill>
                  <a:schemeClr val="tx1"/>
                </a:solidFill>
                <a:latin typeface="Franklin Gothic Medium" pitchFamily="34" charset="0"/>
                <a:cs typeface="Times New Roman" pitchFamily="18" charset="0"/>
              </a:defRPr>
            </a:lvl5pPr>
            <a:lvl6pPr marL="2514600" indent="-228600" eaLnBrk="0" fontAlgn="base" hangingPunct="0">
              <a:spcBef>
                <a:spcPct val="0"/>
              </a:spcBef>
              <a:spcAft>
                <a:spcPct val="0"/>
              </a:spcAft>
              <a:defRPr sz="2400">
                <a:solidFill>
                  <a:schemeClr val="tx1"/>
                </a:solidFill>
                <a:latin typeface="Franklin Gothic Medium" pitchFamily="34" charset="0"/>
                <a:cs typeface="Times New Roman" pitchFamily="18" charset="0"/>
              </a:defRPr>
            </a:lvl6pPr>
            <a:lvl7pPr marL="2971800" indent="-228600" eaLnBrk="0" fontAlgn="base" hangingPunct="0">
              <a:spcBef>
                <a:spcPct val="0"/>
              </a:spcBef>
              <a:spcAft>
                <a:spcPct val="0"/>
              </a:spcAft>
              <a:defRPr sz="2400">
                <a:solidFill>
                  <a:schemeClr val="tx1"/>
                </a:solidFill>
                <a:latin typeface="Franklin Gothic Medium" pitchFamily="34" charset="0"/>
                <a:cs typeface="Times New Roman" pitchFamily="18" charset="0"/>
              </a:defRPr>
            </a:lvl7pPr>
            <a:lvl8pPr marL="3429000" indent="-228600" eaLnBrk="0" fontAlgn="base" hangingPunct="0">
              <a:spcBef>
                <a:spcPct val="0"/>
              </a:spcBef>
              <a:spcAft>
                <a:spcPct val="0"/>
              </a:spcAft>
              <a:defRPr sz="2400">
                <a:solidFill>
                  <a:schemeClr val="tx1"/>
                </a:solidFill>
                <a:latin typeface="Franklin Gothic Medium" pitchFamily="34" charset="0"/>
                <a:cs typeface="Times New Roman" pitchFamily="18" charset="0"/>
              </a:defRPr>
            </a:lvl8pPr>
            <a:lvl9pPr marL="3886200" indent="-228600" eaLnBrk="0" fontAlgn="base" hangingPunct="0">
              <a:spcBef>
                <a:spcPct val="0"/>
              </a:spcBef>
              <a:spcAft>
                <a:spcPct val="0"/>
              </a:spcAft>
              <a:defRPr sz="2400">
                <a:solidFill>
                  <a:schemeClr val="tx1"/>
                </a:solidFill>
                <a:latin typeface="Franklin Gothic Medium" pitchFamily="34" charset="0"/>
                <a:cs typeface="Times New Roman" pitchFamily="18" charset="0"/>
              </a:defRPr>
            </a:lvl9pPr>
          </a:lstStyle>
          <a:p>
            <a:pPr marL="0">
              <a:defRPr/>
            </a:pPr>
            <a:r>
              <a:rPr lang="en-US" sz="2000" dirty="0" smtClean="0"/>
              <a:t>“</a:t>
            </a:r>
            <a:r>
              <a:rPr lang="mk-MK" sz="2000" dirty="0" smtClean="0"/>
              <a:t>До 2020, ЕУ политиките да </a:t>
            </a:r>
            <a:r>
              <a:rPr lang="mk-MK" sz="2000" dirty="0"/>
              <a:t>ги земат во предвид директните и индиректните влијанија врз </a:t>
            </a:r>
            <a:r>
              <a:rPr lang="mk-MK" sz="2000" dirty="0" smtClean="0"/>
              <a:t>искористувањето на почвата во ЕУ и глобално, како </a:t>
            </a:r>
            <a:r>
              <a:rPr lang="mk-MK" sz="2000" dirty="0"/>
              <a:t>и </a:t>
            </a:r>
            <a:r>
              <a:rPr lang="mk-MK" sz="2000" dirty="0" smtClean="0"/>
              <a:t>контрола на стапката на одземена (изгубена) почва, а со цел да се постигне нулта загуба на земиште до 2050</a:t>
            </a:r>
            <a:r>
              <a:rPr lang="en-US" sz="2000" dirty="0" smtClean="0"/>
              <a:t>; </a:t>
            </a:r>
            <a:r>
              <a:rPr lang="mk-MK" sz="2000" dirty="0" smtClean="0"/>
              <a:t> ерозијата на почвата да е намалена, додека активностите на ремедијација на контаминираните локации да е во напредна фаза“</a:t>
            </a:r>
          </a:p>
          <a:p>
            <a:pPr marL="0" algn="r">
              <a:spcBef>
                <a:spcPts val="1200"/>
              </a:spcBef>
              <a:defRPr/>
            </a:pPr>
            <a:r>
              <a:rPr lang="en-US" sz="1600" dirty="0" smtClean="0">
                <a:solidFill>
                  <a:srgbClr val="5692CE"/>
                </a:solidFill>
              </a:rPr>
              <a:t>The </a:t>
            </a:r>
            <a:r>
              <a:rPr lang="en-US" sz="1600" dirty="0">
                <a:solidFill>
                  <a:srgbClr val="5692CE"/>
                </a:solidFill>
              </a:rPr>
              <a:t>2011 Roadmap to a resource efficient Europe </a:t>
            </a:r>
          </a:p>
          <a:p>
            <a:pPr marL="0">
              <a:defRPr/>
            </a:pPr>
            <a:r>
              <a:rPr lang="en-US" sz="2000" dirty="0" smtClean="0"/>
              <a:t>“</a:t>
            </a:r>
            <a:r>
              <a:rPr lang="mk-MK" sz="2000" dirty="0" smtClean="0"/>
              <a:t>До </a:t>
            </a:r>
            <a:r>
              <a:rPr lang="en-US" sz="2000" dirty="0" smtClean="0"/>
              <a:t>2020 </a:t>
            </a:r>
            <a:r>
              <a:rPr lang="mk-MK" sz="2000" dirty="0" smtClean="0"/>
              <a:t>со почвата да се управува оддржливо во рамките на ЕУ, почвата да се заштитува соодветно, а ремедијацијата на контаминираните локации да е во тек“</a:t>
            </a:r>
            <a:endParaRPr lang="en-US" sz="2000" dirty="0" smtClean="0"/>
          </a:p>
          <a:p>
            <a:pPr marL="0" algn="r">
              <a:defRPr/>
            </a:pPr>
            <a:r>
              <a:rPr lang="en-US" sz="1600" dirty="0" smtClean="0">
                <a:solidFill>
                  <a:srgbClr val="5692CE"/>
                </a:solidFill>
              </a:rPr>
              <a:t>General Union Environment action </a:t>
            </a:r>
            <a:r>
              <a:rPr lang="en-US" sz="1600" dirty="0" err="1" smtClean="0">
                <a:solidFill>
                  <a:srgbClr val="5692CE"/>
                </a:solidFill>
              </a:rPr>
              <a:t>programme</a:t>
            </a:r>
            <a:r>
              <a:rPr lang="en-US" sz="1600" dirty="0" smtClean="0">
                <a:solidFill>
                  <a:srgbClr val="5692CE"/>
                </a:solidFill>
              </a:rPr>
              <a:t> to 2020</a:t>
            </a:r>
            <a:endParaRPr lang="mk-MK" sz="1600" dirty="0" smtClean="0">
              <a:solidFill>
                <a:srgbClr val="5692CE"/>
              </a:solidFill>
            </a:endParaRPr>
          </a:p>
          <a:p>
            <a:pPr marL="0" algn="r">
              <a:defRPr/>
            </a:pPr>
            <a:r>
              <a:rPr lang="en-US" sz="1600" dirty="0" smtClean="0">
                <a:solidFill>
                  <a:srgbClr val="5692CE"/>
                </a:solidFill>
              </a:rPr>
              <a:t> 'Living well, within the limits of our planet' (7EAP)</a:t>
            </a:r>
          </a:p>
          <a:p>
            <a:pPr marL="0">
              <a:defRPr/>
            </a:pPr>
            <a:r>
              <a:rPr lang="en-US" sz="2000" b="1" dirty="0" smtClean="0"/>
              <a:t>“</a:t>
            </a:r>
            <a:r>
              <a:rPr lang="en-US" sz="2000" dirty="0"/>
              <a:t>By 2020, </a:t>
            </a:r>
            <a:r>
              <a:rPr lang="en-US" sz="2000" b="1" dirty="0"/>
              <a:t>ecosystems and their services are maintained and enhanced </a:t>
            </a:r>
            <a:r>
              <a:rPr lang="en-US" sz="2000" dirty="0"/>
              <a:t>by establishing green infrastructure and </a:t>
            </a:r>
            <a:r>
              <a:rPr lang="en-US" sz="2000" b="1" dirty="0"/>
              <a:t>restoring at least 15% of degraded ecosystems</a:t>
            </a:r>
            <a:r>
              <a:rPr lang="en-US" sz="2000" dirty="0"/>
              <a:t>.”</a:t>
            </a:r>
          </a:p>
          <a:p>
            <a:pPr marL="0" algn="r">
              <a:spcBef>
                <a:spcPts val="1200"/>
              </a:spcBef>
              <a:defRPr/>
            </a:pPr>
            <a:r>
              <a:rPr lang="en-US" sz="1600" dirty="0">
                <a:solidFill>
                  <a:srgbClr val="5692CE"/>
                </a:solidFill>
              </a:rPr>
              <a:t>EU biodiversity strategy to </a:t>
            </a:r>
            <a:r>
              <a:rPr lang="en-US" sz="1600" dirty="0" smtClean="0">
                <a:solidFill>
                  <a:srgbClr val="5692CE"/>
                </a:solidFill>
              </a:rPr>
              <a:t>2020 </a:t>
            </a:r>
            <a:r>
              <a:rPr lang="mk-MK" sz="1600" dirty="0" smtClean="0"/>
              <a:t> </a:t>
            </a:r>
            <a:endParaRPr lang="en-US" sz="1600" dirty="0">
              <a:solidFill>
                <a:srgbClr val="5692CE"/>
              </a:solidFill>
            </a:endParaRPr>
          </a:p>
        </p:txBody>
      </p:sp>
      <p:pic>
        <p:nvPicPr>
          <p:cNvPr id="10" name="Picture 3" descr="C:\Users\ANNAGY~1\AppData\Local\Temp\notesE038F8\logo_linear_colour options-08.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43123" y="-1"/>
            <a:ext cx="2500877" cy="863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6882069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3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58" y="756557"/>
            <a:ext cx="9144000" cy="6083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195" name="Text Box 6"/>
          <p:cNvSpPr txBox="1">
            <a:spLocks noChangeArrowheads="1"/>
          </p:cNvSpPr>
          <p:nvPr/>
        </p:nvSpPr>
        <p:spPr bwMode="auto">
          <a:xfrm>
            <a:off x="5638800" y="304800"/>
            <a:ext cx="2057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Franklin Gothic Medium" pitchFamily="34" charset="0"/>
                <a:cs typeface="Times New Roman" pitchFamily="18" charset="0"/>
              </a:defRPr>
            </a:lvl1pPr>
            <a:lvl2pPr marL="742950" indent="-285750" eaLnBrk="0" hangingPunct="0">
              <a:defRPr sz="2400">
                <a:solidFill>
                  <a:schemeClr val="tx1"/>
                </a:solidFill>
                <a:latin typeface="Franklin Gothic Medium" pitchFamily="34" charset="0"/>
                <a:cs typeface="Times New Roman" pitchFamily="18" charset="0"/>
              </a:defRPr>
            </a:lvl2pPr>
            <a:lvl3pPr marL="1143000" indent="-228600" eaLnBrk="0" hangingPunct="0">
              <a:defRPr sz="2400">
                <a:solidFill>
                  <a:schemeClr val="tx1"/>
                </a:solidFill>
                <a:latin typeface="Franklin Gothic Medium" pitchFamily="34" charset="0"/>
                <a:cs typeface="Times New Roman" pitchFamily="18" charset="0"/>
              </a:defRPr>
            </a:lvl3pPr>
            <a:lvl4pPr marL="1600200" indent="-228600" eaLnBrk="0" hangingPunct="0">
              <a:defRPr sz="2400">
                <a:solidFill>
                  <a:schemeClr val="tx1"/>
                </a:solidFill>
                <a:latin typeface="Franklin Gothic Medium" pitchFamily="34" charset="0"/>
                <a:cs typeface="Times New Roman" pitchFamily="18" charset="0"/>
              </a:defRPr>
            </a:lvl4pPr>
            <a:lvl5pPr marL="2057400" indent="-228600" eaLnBrk="0" hangingPunct="0">
              <a:defRPr sz="2400">
                <a:solidFill>
                  <a:schemeClr val="tx1"/>
                </a:solidFill>
                <a:latin typeface="Franklin Gothic Medium" pitchFamily="34" charset="0"/>
                <a:cs typeface="Times New Roman" pitchFamily="18" charset="0"/>
              </a:defRPr>
            </a:lvl5pPr>
            <a:lvl6pPr marL="2514600" indent="-228600" eaLnBrk="0" fontAlgn="base" hangingPunct="0">
              <a:spcBef>
                <a:spcPct val="0"/>
              </a:spcBef>
              <a:spcAft>
                <a:spcPct val="0"/>
              </a:spcAft>
              <a:defRPr sz="2400">
                <a:solidFill>
                  <a:schemeClr val="tx1"/>
                </a:solidFill>
                <a:latin typeface="Franklin Gothic Medium" pitchFamily="34" charset="0"/>
                <a:cs typeface="Times New Roman" pitchFamily="18" charset="0"/>
              </a:defRPr>
            </a:lvl6pPr>
            <a:lvl7pPr marL="2971800" indent="-228600" eaLnBrk="0" fontAlgn="base" hangingPunct="0">
              <a:spcBef>
                <a:spcPct val="0"/>
              </a:spcBef>
              <a:spcAft>
                <a:spcPct val="0"/>
              </a:spcAft>
              <a:defRPr sz="2400">
                <a:solidFill>
                  <a:schemeClr val="tx1"/>
                </a:solidFill>
                <a:latin typeface="Franklin Gothic Medium" pitchFamily="34" charset="0"/>
                <a:cs typeface="Times New Roman" pitchFamily="18" charset="0"/>
              </a:defRPr>
            </a:lvl7pPr>
            <a:lvl8pPr marL="3429000" indent="-228600" eaLnBrk="0" fontAlgn="base" hangingPunct="0">
              <a:spcBef>
                <a:spcPct val="0"/>
              </a:spcBef>
              <a:spcAft>
                <a:spcPct val="0"/>
              </a:spcAft>
              <a:defRPr sz="2400">
                <a:solidFill>
                  <a:schemeClr val="tx1"/>
                </a:solidFill>
                <a:latin typeface="Franklin Gothic Medium" pitchFamily="34" charset="0"/>
                <a:cs typeface="Times New Roman" pitchFamily="18" charset="0"/>
              </a:defRPr>
            </a:lvl8pPr>
            <a:lvl9pPr marL="3886200" indent="-228600" eaLnBrk="0" fontAlgn="base" hangingPunct="0">
              <a:spcBef>
                <a:spcPct val="0"/>
              </a:spcBef>
              <a:spcAft>
                <a:spcPct val="0"/>
              </a:spcAft>
              <a:defRPr sz="2400">
                <a:solidFill>
                  <a:schemeClr val="tx1"/>
                </a:solidFill>
                <a:latin typeface="Franklin Gothic Medium" pitchFamily="34" charset="0"/>
                <a:cs typeface="Times New Roman" pitchFamily="18" charset="0"/>
              </a:defRPr>
            </a:lvl9pPr>
          </a:lstStyle>
          <a:p>
            <a:pPr eaLnBrk="1" hangingPunct="1">
              <a:spcBef>
                <a:spcPct val="50000"/>
              </a:spcBef>
            </a:pPr>
            <a:r>
              <a:rPr lang="en-US" altLang="en-US" sz="1800">
                <a:solidFill>
                  <a:schemeClr val="bg1"/>
                </a:solidFill>
              </a:rPr>
              <a:t>Subject</a:t>
            </a:r>
          </a:p>
        </p:txBody>
      </p:sp>
      <p:pic>
        <p:nvPicPr>
          <p:cNvPr id="8197" name="Picture 30" descr="C:\Documents and Settings\voigt\Desktop\UNCCD Logo UN Logo_white rgb.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43800" y="304800"/>
            <a:ext cx="1262063"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9" name="Rectangle 2"/>
          <p:cNvSpPr>
            <a:spLocks noChangeArrowheads="1"/>
          </p:cNvSpPr>
          <p:nvPr/>
        </p:nvSpPr>
        <p:spPr bwMode="auto">
          <a:xfrm>
            <a:off x="395288" y="1066800"/>
            <a:ext cx="8139112" cy="5139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342900" eaLnBrk="0" hangingPunct="0">
              <a:defRPr sz="2400">
                <a:solidFill>
                  <a:schemeClr val="tx1"/>
                </a:solidFill>
                <a:latin typeface="Franklin Gothic Medium" pitchFamily="34" charset="0"/>
                <a:cs typeface="Times New Roman" pitchFamily="18" charset="0"/>
              </a:defRPr>
            </a:lvl1pPr>
            <a:lvl2pPr marL="742950" indent="-285750" eaLnBrk="0" hangingPunct="0">
              <a:defRPr sz="2400">
                <a:solidFill>
                  <a:schemeClr val="tx1"/>
                </a:solidFill>
                <a:latin typeface="Franklin Gothic Medium" pitchFamily="34" charset="0"/>
                <a:cs typeface="Times New Roman" pitchFamily="18" charset="0"/>
              </a:defRPr>
            </a:lvl2pPr>
            <a:lvl3pPr marL="1143000" indent="-228600" eaLnBrk="0" hangingPunct="0">
              <a:defRPr sz="2400">
                <a:solidFill>
                  <a:schemeClr val="tx1"/>
                </a:solidFill>
                <a:latin typeface="Franklin Gothic Medium" pitchFamily="34" charset="0"/>
                <a:cs typeface="Times New Roman" pitchFamily="18" charset="0"/>
              </a:defRPr>
            </a:lvl3pPr>
            <a:lvl4pPr marL="1600200" indent="-228600" eaLnBrk="0" hangingPunct="0">
              <a:defRPr sz="2400">
                <a:solidFill>
                  <a:schemeClr val="tx1"/>
                </a:solidFill>
                <a:latin typeface="Franklin Gothic Medium" pitchFamily="34" charset="0"/>
                <a:cs typeface="Times New Roman" pitchFamily="18" charset="0"/>
              </a:defRPr>
            </a:lvl4pPr>
            <a:lvl5pPr marL="2057400" indent="-228600" eaLnBrk="0" hangingPunct="0">
              <a:defRPr sz="2400">
                <a:solidFill>
                  <a:schemeClr val="tx1"/>
                </a:solidFill>
                <a:latin typeface="Franklin Gothic Medium" pitchFamily="34" charset="0"/>
                <a:cs typeface="Times New Roman" pitchFamily="18" charset="0"/>
              </a:defRPr>
            </a:lvl5pPr>
            <a:lvl6pPr marL="2514600" indent="-228600" eaLnBrk="0" fontAlgn="base" hangingPunct="0">
              <a:spcBef>
                <a:spcPct val="0"/>
              </a:spcBef>
              <a:spcAft>
                <a:spcPct val="0"/>
              </a:spcAft>
              <a:defRPr sz="2400">
                <a:solidFill>
                  <a:schemeClr val="tx1"/>
                </a:solidFill>
                <a:latin typeface="Franklin Gothic Medium" pitchFamily="34" charset="0"/>
                <a:cs typeface="Times New Roman" pitchFamily="18" charset="0"/>
              </a:defRPr>
            </a:lvl6pPr>
            <a:lvl7pPr marL="2971800" indent="-228600" eaLnBrk="0" fontAlgn="base" hangingPunct="0">
              <a:spcBef>
                <a:spcPct val="0"/>
              </a:spcBef>
              <a:spcAft>
                <a:spcPct val="0"/>
              </a:spcAft>
              <a:defRPr sz="2400">
                <a:solidFill>
                  <a:schemeClr val="tx1"/>
                </a:solidFill>
                <a:latin typeface="Franklin Gothic Medium" pitchFamily="34" charset="0"/>
                <a:cs typeface="Times New Roman" pitchFamily="18" charset="0"/>
              </a:defRPr>
            </a:lvl7pPr>
            <a:lvl8pPr marL="3429000" indent="-228600" eaLnBrk="0" fontAlgn="base" hangingPunct="0">
              <a:spcBef>
                <a:spcPct val="0"/>
              </a:spcBef>
              <a:spcAft>
                <a:spcPct val="0"/>
              </a:spcAft>
              <a:defRPr sz="2400">
                <a:solidFill>
                  <a:schemeClr val="tx1"/>
                </a:solidFill>
                <a:latin typeface="Franklin Gothic Medium" pitchFamily="34" charset="0"/>
                <a:cs typeface="Times New Roman" pitchFamily="18" charset="0"/>
              </a:defRPr>
            </a:lvl8pPr>
            <a:lvl9pPr marL="3886200" indent="-228600" eaLnBrk="0" fontAlgn="base" hangingPunct="0">
              <a:spcBef>
                <a:spcPct val="0"/>
              </a:spcBef>
              <a:spcAft>
                <a:spcPct val="0"/>
              </a:spcAft>
              <a:defRPr sz="2400">
                <a:solidFill>
                  <a:schemeClr val="tx1"/>
                </a:solidFill>
                <a:latin typeface="Franklin Gothic Medium" pitchFamily="34" charset="0"/>
                <a:cs typeface="Times New Roman" pitchFamily="18" charset="0"/>
              </a:defRPr>
            </a:lvl9pPr>
          </a:lstStyle>
          <a:p>
            <a:pPr algn="just"/>
            <a:r>
              <a:rPr lang="mk-MK" altLang="en-US" sz="2000" dirty="0" smtClean="0"/>
              <a:t>Пара.</a:t>
            </a:r>
            <a:r>
              <a:rPr lang="en-US" altLang="en-US" sz="2000" dirty="0" smtClean="0"/>
              <a:t> </a:t>
            </a:r>
            <a:r>
              <a:rPr lang="en-US" altLang="en-US" sz="2000" dirty="0"/>
              <a:t>25 </a:t>
            </a:r>
            <a:r>
              <a:rPr lang="en-US" altLang="en-US" sz="2000" dirty="0" smtClean="0"/>
              <a:t>(…)</a:t>
            </a:r>
            <a:r>
              <a:rPr lang="mk-MK" altLang="en-US" sz="2000" dirty="0" smtClean="0"/>
              <a:t> Унијата и нејзините Земји членки треба да размислат за тоа како најдобро да се обврзат да неутралната деградација на земјиштето стане оперативен, во рамки на нивните можности и надлежности....Целите треба да бидат поставени  кон одржливото искористување на почвата.</a:t>
            </a:r>
          </a:p>
          <a:p>
            <a:pPr lvl="6"/>
            <a:r>
              <a:rPr lang="en-US" altLang="en-US" sz="1600" dirty="0">
                <a:solidFill>
                  <a:srgbClr val="5692CE"/>
                </a:solidFill>
              </a:rPr>
              <a:t>General Union Environment action </a:t>
            </a:r>
            <a:r>
              <a:rPr lang="en-US" altLang="en-US" sz="1600" dirty="0" err="1">
                <a:solidFill>
                  <a:srgbClr val="5692CE"/>
                </a:solidFill>
              </a:rPr>
              <a:t>programme</a:t>
            </a:r>
            <a:r>
              <a:rPr lang="en-US" altLang="en-US" sz="1600" dirty="0">
                <a:solidFill>
                  <a:srgbClr val="5692CE"/>
                </a:solidFill>
              </a:rPr>
              <a:t> to 2020 </a:t>
            </a:r>
            <a:endParaRPr lang="mk-MK" altLang="en-US" sz="1600" dirty="0" smtClean="0">
              <a:solidFill>
                <a:srgbClr val="5692CE"/>
              </a:solidFill>
            </a:endParaRPr>
          </a:p>
          <a:p>
            <a:pPr lvl="6"/>
            <a:r>
              <a:rPr lang="en-US" altLang="en-US" sz="1600" dirty="0" smtClean="0">
                <a:solidFill>
                  <a:srgbClr val="5692CE"/>
                </a:solidFill>
              </a:rPr>
              <a:t>'Living </a:t>
            </a:r>
            <a:r>
              <a:rPr lang="en-US" altLang="en-US" sz="1600" dirty="0">
                <a:solidFill>
                  <a:srgbClr val="5692CE"/>
                </a:solidFill>
              </a:rPr>
              <a:t>well, within the limits of our planet' (7EAP)</a:t>
            </a:r>
          </a:p>
          <a:p>
            <a:pPr algn="just"/>
            <a:r>
              <a:rPr lang="mk-MK" altLang="en-US" sz="2000" dirty="0" smtClean="0"/>
              <a:t>Да се промовира одржливо управување со почвенит ересурси во функција на заштита на почвите, конзервација и одржување на продуктивноста---</a:t>
            </a:r>
            <a:r>
              <a:rPr lang="en-US" altLang="en-US" sz="1600" dirty="0">
                <a:solidFill>
                  <a:srgbClr val="5692CE"/>
                </a:solidFill>
              </a:rPr>
              <a:t>Pillar </a:t>
            </a:r>
            <a:r>
              <a:rPr lang="mk-MK" altLang="en-US" sz="1600" dirty="0" smtClean="0">
                <a:solidFill>
                  <a:srgbClr val="5692CE"/>
                </a:solidFill>
              </a:rPr>
              <a:t>1</a:t>
            </a:r>
            <a:endParaRPr lang="en-US" altLang="en-US" sz="1600" dirty="0">
              <a:solidFill>
                <a:srgbClr val="5692CE"/>
              </a:solidFill>
            </a:endParaRPr>
          </a:p>
          <a:p>
            <a:pPr algn="just"/>
            <a:r>
              <a:rPr lang="mk-MK" altLang="en-US" sz="2000" dirty="0" smtClean="0"/>
              <a:t>Да се подигне свеста кај сите заинтересирани страни (научна заедница, одлучувачи, корисници на земјиштето, цивилните организации и др. ) за тоа дека здрава почва и нејзиното оддржливо користење се предуслов за благосостојбата на лугето и економскиот развој, па затоа има главна улога во одржливиот развој - </a:t>
            </a:r>
            <a:r>
              <a:rPr lang="en-US" altLang="en-US" sz="1600" dirty="0">
                <a:solidFill>
                  <a:srgbClr val="5692CE"/>
                </a:solidFill>
              </a:rPr>
              <a:t>Pillar 2 </a:t>
            </a:r>
            <a:endParaRPr lang="mk-MK" altLang="en-US" sz="1600" dirty="0">
              <a:solidFill>
                <a:srgbClr val="5692CE"/>
              </a:solidFill>
            </a:endParaRPr>
          </a:p>
          <a:p>
            <a:pPr lvl="6"/>
            <a:r>
              <a:rPr lang="en-US" altLang="en-US" sz="1600" dirty="0" smtClean="0">
                <a:solidFill>
                  <a:srgbClr val="5692CE"/>
                </a:solidFill>
              </a:rPr>
              <a:t>FAO-Global </a:t>
            </a:r>
            <a:r>
              <a:rPr lang="en-US" altLang="en-US" sz="1600" dirty="0">
                <a:solidFill>
                  <a:srgbClr val="5692CE"/>
                </a:solidFill>
              </a:rPr>
              <a:t>Soil </a:t>
            </a:r>
            <a:r>
              <a:rPr lang="en-US" altLang="en-US" sz="1600" dirty="0" smtClean="0">
                <a:solidFill>
                  <a:srgbClr val="5692CE"/>
                </a:solidFill>
              </a:rPr>
              <a:t>Partnership </a:t>
            </a:r>
            <a:r>
              <a:rPr lang="en-US" altLang="en-US" sz="1600" dirty="0">
                <a:solidFill>
                  <a:srgbClr val="5692CE"/>
                </a:solidFill>
              </a:rPr>
              <a:t>(5 pillars of action)</a:t>
            </a:r>
            <a:endParaRPr lang="mk-MK" altLang="en-US" sz="1600" dirty="0">
              <a:solidFill>
                <a:srgbClr val="5692CE"/>
              </a:solidFill>
            </a:endParaRPr>
          </a:p>
          <a:p>
            <a:pPr algn="just"/>
            <a:endParaRPr lang="en-US" sz="2000" dirty="0"/>
          </a:p>
        </p:txBody>
      </p:sp>
      <p:pic>
        <p:nvPicPr>
          <p:cNvPr id="10" name="Picture 3" descr="C:\Users\ANNAGY~1\AppData\Local\Temp\notesE038F8\logo_linear_colour options-08.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53201" y="-1"/>
            <a:ext cx="2590800" cy="894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8923288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20000"/>
            <a:lum/>
          </a:blip>
          <a:srcRect/>
          <a:stretch>
            <a:fillRect l="-18000" r="-18000"/>
          </a:stretch>
        </a:blipFill>
        <a:effectLst/>
      </p:bgPr>
    </p:bg>
    <p:spTree>
      <p:nvGrpSpPr>
        <p:cNvPr id="1" name=""/>
        <p:cNvGrpSpPr/>
        <p:nvPr/>
      </p:nvGrpSpPr>
      <p:grpSpPr>
        <a:xfrm>
          <a:off x="0" y="0"/>
          <a:ext cx="0" cy="0"/>
          <a:chOff x="0" y="0"/>
          <a:chExt cx="0" cy="0"/>
        </a:xfrm>
      </p:grpSpPr>
      <p:sp>
        <p:nvSpPr>
          <p:cNvPr id="18" name="Teardrop 17"/>
          <p:cNvSpPr/>
          <p:nvPr/>
        </p:nvSpPr>
        <p:spPr>
          <a:xfrm rot="14766067">
            <a:off x="6933073" y="3512172"/>
            <a:ext cx="2120428" cy="2210679"/>
          </a:xfrm>
          <a:prstGeom prst="teardrop">
            <a:avLst/>
          </a:prstGeom>
          <a:ln w="50800">
            <a:solidFill>
              <a:schemeClr val="lt1">
                <a:alpha val="49000"/>
              </a:schemeClr>
            </a:solidFill>
          </a:ln>
        </p:spPr>
        <p:style>
          <a:lnRef idx="0">
            <a:schemeClr val="accent5"/>
          </a:lnRef>
          <a:fillRef idx="3">
            <a:schemeClr val="accent5"/>
          </a:fillRef>
          <a:effectRef idx="3">
            <a:schemeClr val="accent5"/>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dirty="0"/>
          </a:p>
        </p:txBody>
      </p:sp>
      <p:sp>
        <p:nvSpPr>
          <p:cNvPr id="19" name="Teardrop 18"/>
          <p:cNvSpPr/>
          <p:nvPr/>
        </p:nvSpPr>
        <p:spPr>
          <a:xfrm rot="18741532">
            <a:off x="5613412" y="4483103"/>
            <a:ext cx="2120428" cy="2210679"/>
          </a:xfrm>
          <a:prstGeom prst="teardrop">
            <a:avLst/>
          </a:prstGeom>
          <a:ln w="50800">
            <a:solidFill>
              <a:schemeClr val="lt1">
                <a:alpha val="49000"/>
              </a:schemeClr>
            </a:solidFill>
          </a:ln>
        </p:spPr>
        <p:style>
          <a:lnRef idx="0">
            <a:schemeClr val="accent6"/>
          </a:lnRef>
          <a:fillRef idx="3">
            <a:schemeClr val="accent6"/>
          </a:fillRef>
          <a:effectRef idx="3">
            <a:schemeClr val="accent6"/>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dirty="0"/>
          </a:p>
        </p:txBody>
      </p:sp>
      <p:sp>
        <p:nvSpPr>
          <p:cNvPr id="20" name="Teardrop 19"/>
          <p:cNvSpPr/>
          <p:nvPr/>
        </p:nvSpPr>
        <p:spPr>
          <a:xfrm rot="1021464">
            <a:off x="4150139" y="3787639"/>
            <a:ext cx="2120428" cy="2210679"/>
          </a:xfrm>
          <a:prstGeom prst="teardrop">
            <a:avLst/>
          </a:prstGeom>
          <a:ln w="50800">
            <a:solidFill>
              <a:schemeClr val="lt1">
                <a:alpha val="49000"/>
              </a:schemeClr>
            </a:solidFill>
          </a:ln>
        </p:spPr>
        <p:style>
          <a:lnRef idx="0">
            <a:schemeClr val="accent3"/>
          </a:lnRef>
          <a:fillRef idx="3">
            <a:schemeClr val="accent3"/>
          </a:fillRef>
          <a:effectRef idx="3">
            <a:schemeClr val="accent3"/>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21" name="Teardrop 20"/>
          <p:cNvSpPr/>
          <p:nvPr/>
        </p:nvSpPr>
        <p:spPr>
          <a:xfrm rot="11507044">
            <a:off x="6756591" y="2155635"/>
            <a:ext cx="2120428" cy="2210679"/>
          </a:xfrm>
          <a:prstGeom prst="teardrop">
            <a:avLst/>
          </a:prstGeom>
          <a:ln w="50800">
            <a:solidFill>
              <a:schemeClr val="lt1">
                <a:alpha val="49000"/>
              </a:schemeClr>
            </a:solidFill>
          </a:ln>
        </p:spPr>
        <p:style>
          <a:lnRef idx="0">
            <a:schemeClr val="accent2"/>
          </a:lnRef>
          <a:fillRef idx="3">
            <a:schemeClr val="accent2"/>
          </a:fillRef>
          <a:effectRef idx="3">
            <a:schemeClr val="accent2"/>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mk-MK" sz="1350" dirty="0" smtClean="0"/>
              <a:t>Приватни даватели на услигу</a:t>
            </a:r>
            <a:endParaRPr lang="en-US" sz="1350" b="1" dirty="0">
              <a:solidFill>
                <a:schemeClr val="tx1"/>
              </a:solidFill>
            </a:endParaRPr>
          </a:p>
        </p:txBody>
      </p:sp>
      <p:sp>
        <p:nvSpPr>
          <p:cNvPr id="22" name="Teardrop 21"/>
          <p:cNvSpPr/>
          <p:nvPr/>
        </p:nvSpPr>
        <p:spPr>
          <a:xfrm rot="4366481">
            <a:off x="4126674" y="2327635"/>
            <a:ext cx="2120428" cy="2210679"/>
          </a:xfrm>
          <a:prstGeom prst="teardrop">
            <a:avLst/>
          </a:prstGeom>
          <a:ln w="50800">
            <a:solidFill>
              <a:schemeClr val="lt1">
                <a:alpha val="49000"/>
              </a:schemeClr>
            </a:solidFill>
          </a:ln>
        </p:spPr>
        <p:style>
          <a:lnRef idx="0">
            <a:schemeClr val="dk1"/>
          </a:lnRef>
          <a:fillRef idx="3">
            <a:schemeClr val="dk1"/>
          </a:fillRef>
          <a:effectRef idx="3">
            <a:schemeClr val="dk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23" name="Teardrop 22"/>
          <p:cNvSpPr/>
          <p:nvPr/>
        </p:nvSpPr>
        <p:spPr>
          <a:xfrm rot="7617654">
            <a:off x="5245233" y="1536154"/>
            <a:ext cx="2120428" cy="2210679"/>
          </a:xfrm>
          <a:prstGeom prst="teardrop">
            <a:avLst/>
          </a:prstGeom>
          <a:ln w="50800">
            <a:solidFill>
              <a:schemeClr val="lt1">
                <a:alpha val="49000"/>
              </a:schemeClr>
            </a:solidFill>
          </a:ln>
        </p:spPr>
        <p:style>
          <a:lnRef idx="0">
            <a:schemeClr val="accent4"/>
          </a:lnRef>
          <a:fillRef idx="3">
            <a:schemeClr val="accent4"/>
          </a:fillRef>
          <a:effectRef idx="3">
            <a:schemeClr val="accent4"/>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33" name="Teardrop 32"/>
          <p:cNvSpPr/>
          <p:nvPr/>
        </p:nvSpPr>
        <p:spPr>
          <a:xfrm rot="4476401">
            <a:off x="5137182" y="2644011"/>
            <a:ext cx="1497169" cy="1303986"/>
          </a:xfrm>
          <a:prstGeom prst="teardrop">
            <a:avLst/>
          </a:prstGeom>
          <a:ln w="50800">
            <a:solidFill>
              <a:schemeClr val="lt1">
                <a:alpha val="49000"/>
              </a:schemeClr>
            </a:solidFill>
          </a:ln>
        </p:spPr>
        <p:style>
          <a:lnRef idx="3">
            <a:schemeClr val="lt1"/>
          </a:lnRef>
          <a:fillRef idx="1">
            <a:schemeClr val="accent5"/>
          </a:fillRef>
          <a:effectRef idx="1">
            <a:schemeClr val="accent5"/>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34" name="Teardrop 33"/>
          <p:cNvSpPr/>
          <p:nvPr/>
        </p:nvSpPr>
        <p:spPr>
          <a:xfrm rot="8439904">
            <a:off x="6006716" y="2392209"/>
            <a:ext cx="1497169" cy="1303986"/>
          </a:xfrm>
          <a:prstGeom prst="teardrop">
            <a:avLst/>
          </a:prstGeom>
          <a:ln w="50800">
            <a:solidFill>
              <a:schemeClr val="lt1">
                <a:alpha val="49000"/>
              </a:schemeClr>
            </a:solidFill>
          </a:ln>
        </p:spPr>
        <p:style>
          <a:lnRef idx="3">
            <a:schemeClr val="lt1"/>
          </a:lnRef>
          <a:fillRef idx="1">
            <a:schemeClr val="accent2"/>
          </a:fillRef>
          <a:effectRef idx="1">
            <a:schemeClr val="accent2"/>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35" name="Teardrop 34"/>
          <p:cNvSpPr/>
          <p:nvPr/>
        </p:nvSpPr>
        <p:spPr>
          <a:xfrm rot="2334567">
            <a:off x="4835442" y="3357962"/>
            <a:ext cx="1497169" cy="1303986"/>
          </a:xfrm>
          <a:prstGeom prst="teardrop">
            <a:avLst/>
          </a:prstGeom>
          <a:ln w="50800">
            <a:solidFill>
              <a:schemeClr val="lt1">
                <a:alpha val="49000"/>
              </a:schemeClr>
            </a:solidFill>
          </a:ln>
        </p:spPr>
        <p:style>
          <a:lnRef idx="1">
            <a:schemeClr val="accent3"/>
          </a:lnRef>
          <a:fillRef idx="3">
            <a:schemeClr val="accent3"/>
          </a:fillRef>
          <a:effectRef idx="2">
            <a:schemeClr val="accent3"/>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dirty="0"/>
          </a:p>
        </p:txBody>
      </p:sp>
      <p:sp>
        <p:nvSpPr>
          <p:cNvPr id="36" name="Teardrop 35"/>
          <p:cNvSpPr/>
          <p:nvPr/>
        </p:nvSpPr>
        <p:spPr>
          <a:xfrm rot="251216">
            <a:off x="5032060" y="3956405"/>
            <a:ext cx="1497169" cy="1303986"/>
          </a:xfrm>
          <a:prstGeom prst="teardrop">
            <a:avLst/>
          </a:prstGeom>
          <a:ln w="50800">
            <a:solidFill>
              <a:schemeClr val="lt1">
                <a:alpha val="49000"/>
              </a:schemeClr>
            </a:solidFill>
          </a:ln>
        </p:spPr>
        <p:style>
          <a:lnRef idx="1">
            <a:schemeClr val="accent6"/>
          </a:lnRef>
          <a:fillRef idx="2">
            <a:schemeClr val="accent6"/>
          </a:fillRef>
          <a:effectRef idx="1">
            <a:schemeClr val="accent6"/>
          </a:effectRef>
          <a:fontRef idx="minor">
            <a:schemeClr val="dk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37" name="Teardrop 36"/>
          <p:cNvSpPr/>
          <p:nvPr/>
        </p:nvSpPr>
        <p:spPr>
          <a:xfrm rot="19339519">
            <a:off x="5635906" y="4344555"/>
            <a:ext cx="1497169" cy="1303986"/>
          </a:xfrm>
          <a:prstGeom prst="teardrop">
            <a:avLst/>
          </a:prstGeom>
          <a:ln w="50800">
            <a:solidFill>
              <a:schemeClr val="lt1">
                <a:alpha val="49000"/>
              </a:schemeClr>
            </a:solidFill>
          </a:ln>
        </p:spPr>
        <p:style>
          <a:lnRef idx="1">
            <a:schemeClr val="accent1"/>
          </a:lnRef>
          <a:fillRef idx="2">
            <a:schemeClr val="accent1"/>
          </a:fillRef>
          <a:effectRef idx="1">
            <a:schemeClr val="accent1"/>
          </a:effectRef>
          <a:fontRef idx="minor">
            <a:schemeClr val="dk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38" name="Teardrop 37"/>
          <p:cNvSpPr/>
          <p:nvPr/>
        </p:nvSpPr>
        <p:spPr>
          <a:xfrm rot="17034571">
            <a:off x="6274287" y="4266303"/>
            <a:ext cx="1497169" cy="1303986"/>
          </a:xfrm>
          <a:prstGeom prst="teardrop">
            <a:avLst/>
          </a:prstGeom>
          <a:ln w="50800">
            <a:solidFill>
              <a:schemeClr val="lt1">
                <a:alpha val="49000"/>
              </a:schemeClr>
            </a:solidFill>
          </a:ln>
        </p:spPr>
        <p:style>
          <a:lnRef idx="1">
            <a:schemeClr val="accent2"/>
          </a:lnRef>
          <a:fillRef idx="2">
            <a:schemeClr val="accent2"/>
          </a:fillRef>
          <a:effectRef idx="1">
            <a:schemeClr val="accent2"/>
          </a:effectRef>
          <a:fontRef idx="minor">
            <a:schemeClr val="dk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39" name="Teardrop 38"/>
          <p:cNvSpPr/>
          <p:nvPr/>
        </p:nvSpPr>
        <p:spPr>
          <a:xfrm rot="14766067">
            <a:off x="6778140" y="3802864"/>
            <a:ext cx="1497169" cy="1303986"/>
          </a:xfrm>
          <a:prstGeom prst="teardrop">
            <a:avLst/>
          </a:prstGeom>
          <a:ln w="50800">
            <a:solidFill>
              <a:schemeClr val="lt1">
                <a:alpha val="49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40" name="Teardrop 39"/>
          <p:cNvSpPr/>
          <p:nvPr/>
        </p:nvSpPr>
        <p:spPr>
          <a:xfrm rot="13072712">
            <a:off x="6851857" y="3259107"/>
            <a:ext cx="1497169" cy="1303986"/>
          </a:xfrm>
          <a:prstGeom prst="teardrop">
            <a:avLst/>
          </a:prstGeom>
          <a:ln w="50800">
            <a:solidFill>
              <a:schemeClr val="lt1">
                <a:alpha val="49000"/>
              </a:schemeClr>
            </a:solidFill>
          </a:ln>
        </p:spPr>
        <p:style>
          <a:lnRef idx="1">
            <a:schemeClr val="accent4"/>
          </a:lnRef>
          <a:fillRef idx="3">
            <a:schemeClr val="accent4"/>
          </a:fillRef>
          <a:effectRef idx="2">
            <a:schemeClr val="accent4"/>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dirty="0"/>
          </a:p>
        </p:txBody>
      </p:sp>
      <p:sp>
        <p:nvSpPr>
          <p:cNvPr id="41" name="Teardrop 40"/>
          <p:cNvSpPr/>
          <p:nvPr/>
        </p:nvSpPr>
        <p:spPr>
          <a:xfrm rot="11080235">
            <a:off x="6674615" y="2688671"/>
            <a:ext cx="1609075" cy="1364756"/>
          </a:xfrm>
          <a:prstGeom prst="teardrop">
            <a:avLst/>
          </a:prstGeom>
          <a:ln w="50800">
            <a:solidFill>
              <a:schemeClr val="lt1">
                <a:alpha val="49000"/>
              </a:schemeClr>
            </a:solidFill>
          </a:ln>
        </p:spPr>
        <p:style>
          <a:lnRef idx="1">
            <a:schemeClr val="accent6"/>
          </a:lnRef>
          <a:fillRef idx="2">
            <a:schemeClr val="accent6"/>
          </a:fillRef>
          <a:effectRef idx="1">
            <a:schemeClr val="accent6"/>
          </a:effectRef>
          <a:fontRef idx="minor">
            <a:schemeClr val="dk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dirty="0"/>
          </a:p>
        </p:txBody>
      </p:sp>
      <p:sp>
        <p:nvSpPr>
          <p:cNvPr id="42" name="TextBox 41"/>
          <p:cNvSpPr txBox="1"/>
          <p:nvPr/>
        </p:nvSpPr>
        <p:spPr>
          <a:xfrm>
            <a:off x="5530079" y="1931431"/>
            <a:ext cx="1479977" cy="276999"/>
          </a:xfrm>
          <a:prstGeom prst="rect">
            <a:avLst/>
          </a:prstGeom>
          <a:noFill/>
          <a:ln>
            <a:noFill/>
          </a:ln>
        </p:spPr>
        <p:txBody>
          <a:bodyPr wrap="square" rtlCol="0">
            <a:spAutoFit/>
          </a:bodyPr>
          <a:lstStyle/>
          <a:p>
            <a:r>
              <a:rPr lang="mk-MK" sz="1200" b="1" dirty="0">
                <a:solidFill>
                  <a:schemeClr val="bg1"/>
                </a:solidFill>
              </a:rPr>
              <a:t>Владини агенции</a:t>
            </a:r>
            <a:endParaRPr lang="en-US" sz="1200" b="1" dirty="0">
              <a:solidFill>
                <a:schemeClr val="bg1"/>
              </a:solidFill>
            </a:endParaRPr>
          </a:p>
        </p:txBody>
      </p:sp>
      <p:sp>
        <p:nvSpPr>
          <p:cNvPr id="2" name="TextBox 1"/>
          <p:cNvSpPr txBox="1"/>
          <p:nvPr/>
        </p:nvSpPr>
        <p:spPr>
          <a:xfrm rot="2284647">
            <a:off x="7444408" y="2529160"/>
            <a:ext cx="1639296" cy="461665"/>
          </a:xfrm>
          <a:prstGeom prst="rect">
            <a:avLst/>
          </a:prstGeom>
          <a:noFill/>
        </p:spPr>
        <p:txBody>
          <a:bodyPr wrap="none" rtlCol="0">
            <a:spAutoFit/>
          </a:bodyPr>
          <a:lstStyle/>
          <a:p>
            <a:pPr algn="ctr"/>
            <a:r>
              <a:rPr lang="mk-MK" sz="1200" b="1" i="1" dirty="0" smtClean="0">
                <a:solidFill>
                  <a:schemeClr val="bg1"/>
                </a:solidFill>
              </a:rPr>
              <a:t>Приватни даватели </a:t>
            </a:r>
          </a:p>
          <a:p>
            <a:pPr algn="ctr"/>
            <a:r>
              <a:rPr lang="mk-MK" sz="1200" b="1" i="1" dirty="0" smtClean="0">
                <a:solidFill>
                  <a:schemeClr val="bg1"/>
                </a:solidFill>
              </a:rPr>
              <a:t>на услиги</a:t>
            </a:r>
            <a:endParaRPr lang="en-US" sz="1200" b="1" i="1" dirty="0">
              <a:solidFill>
                <a:schemeClr val="bg1"/>
              </a:solidFill>
            </a:endParaRPr>
          </a:p>
        </p:txBody>
      </p:sp>
      <p:sp>
        <p:nvSpPr>
          <p:cNvPr id="3" name="TextBox 2"/>
          <p:cNvSpPr txBox="1"/>
          <p:nvPr/>
        </p:nvSpPr>
        <p:spPr>
          <a:xfrm rot="20333553">
            <a:off x="8107879" y="4512061"/>
            <a:ext cx="1023853" cy="430887"/>
          </a:xfrm>
          <a:prstGeom prst="rect">
            <a:avLst/>
          </a:prstGeom>
          <a:noFill/>
        </p:spPr>
        <p:txBody>
          <a:bodyPr wrap="square" rtlCol="0">
            <a:spAutoFit/>
          </a:bodyPr>
          <a:lstStyle/>
          <a:p>
            <a:pPr algn="ctr"/>
            <a:r>
              <a:rPr lang="mk-MK" sz="1100" b="1" i="1" dirty="0" smtClean="0">
                <a:solidFill>
                  <a:schemeClr val="bg1"/>
                </a:solidFill>
              </a:rPr>
              <a:t>Корисници на земјиште</a:t>
            </a:r>
            <a:endParaRPr lang="en-US" sz="1100" b="1" i="1" dirty="0" smtClean="0">
              <a:solidFill>
                <a:schemeClr val="bg1"/>
              </a:solidFill>
            </a:endParaRPr>
          </a:p>
        </p:txBody>
      </p:sp>
      <p:sp>
        <p:nvSpPr>
          <p:cNvPr id="4" name="TextBox 3"/>
          <p:cNvSpPr txBox="1"/>
          <p:nvPr/>
        </p:nvSpPr>
        <p:spPr>
          <a:xfrm>
            <a:off x="5893605" y="5884371"/>
            <a:ext cx="1723389" cy="461665"/>
          </a:xfrm>
          <a:prstGeom prst="rect">
            <a:avLst/>
          </a:prstGeom>
          <a:noFill/>
        </p:spPr>
        <p:txBody>
          <a:bodyPr wrap="square" rtlCol="0">
            <a:spAutoFit/>
          </a:bodyPr>
          <a:lstStyle/>
          <a:p>
            <a:pPr algn="ctr"/>
            <a:r>
              <a:rPr lang="mk-MK" sz="1200" b="1" i="1" dirty="0" smtClean="0">
                <a:solidFill>
                  <a:schemeClr val="bg1"/>
                </a:solidFill>
              </a:rPr>
              <a:t>Научни орханизации и академија</a:t>
            </a:r>
            <a:endParaRPr lang="en-US" sz="1200" b="1" i="1" dirty="0">
              <a:solidFill>
                <a:schemeClr val="bg1"/>
              </a:solidFill>
            </a:endParaRPr>
          </a:p>
        </p:txBody>
      </p:sp>
      <p:sp>
        <p:nvSpPr>
          <p:cNvPr id="5" name="TextBox 4"/>
          <p:cNvSpPr txBox="1"/>
          <p:nvPr/>
        </p:nvSpPr>
        <p:spPr>
          <a:xfrm>
            <a:off x="4209087" y="5081912"/>
            <a:ext cx="1476524" cy="461665"/>
          </a:xfrm>
          <a:prstGeom prst="rect">
            <a:avLst/>
          </a:prstGeom>
          <a:noFill/>
        </p:spPr>
        <p:txBody>
          <a:bodyPr wrap="square" rtlCol="0">
            <a:spAutoFit/>
          </a:bodyPr>
          <a:lstStyle/>
          <a:p>
            <a:pPr algn="ctr"/>
            <a:r>
              <a:rPr lang="mk-MK" sz="1200" b="1" i="1" dirty="0" smtClean="0">
                <a:solidFill>
                  <a:schemeClr val="bg1"/>
                </a:solidFill>
              </a:rPr>
              <a:t>цивилни организации </a:t>
            </a:r>
            <a:endParaRPr lang="en-US" sz="1200" b="1" i="1" dirty="0">
              <a:solidFill>
                <a:schemeClr val="bg1"/>
              </a:solidFill>
            </a:endParaRPr>
          </a:p>
        </p:txBody>
      </p:sp>
      <p:sp>
        <p:nvSpPr>
          <p:cNvPr id="6" name="TextBox 5"/>
          <p:cNvSpPr txBox="1"/>
          <p:nvPr/>
        </p:nvSpPr>
        <p:spPr>
          <a:xfrm>
            <a:off x="4053369" y="3047978"/>
            <a:ext cx="1019678" cy="461665"/>
          </a:xfrm>
          <a:prstGeom prst="rect">
            <a:avLst/>
          </a:prstGeom>
          <a:noFill/>
        </p:spPr>
        <p:txBody>
          <a:bodyPr wrap="square" rtlCol="0">
            <a:spAutoFit/>
          </a:bodyPr>
          <a:lstStyle/>
          <a:p>
            <a:pPr algn="ctr"/>
            <a:r>
              <a:rPr lang="mk-MK" sz="1200" b="1" i="1" dirty="0">
                <a:solidFill>
                  <a:schemeClr val="bg1"/>
                </a:solidFill>
              </a:rPr>
              <a:t>р</a:t>
            </a:r>
            <a:r>
              <a:rPr lang="mk-MK" sz="1200" b="1" i="1" dirty="0" smtClean="0">
                <a:solidFill>
                  <a:schemeClr val="bg1"/>
                </a:solidFill>
              </a:rPr>
              <a:t>азвојни партнери</a:t>
            </a:r>
            <a:r>
              <a:rPr lang="en-US" sz="1200" b="1" i="1" dirty="0" smtClean="0">
                <a:solidFill>
                  <a:schemeClr val="bg1"/>
                </a:solidFill>
              </a:rPr>
              <a:t> </a:t>
            </a:r>
            <a:endParaRPr lang="en-US" sz="1200" b="1" i="1" dirty="0">
              <a:solidFill>
                <a:schemeClr val="bg1"/>
              </a:solidFill>
            </a:endParaRPr>
          </a:p>
        </p:txBody>
      </p:sp>
      <p:sp>
        <p:nvSpPr>
          <p:cNvPr id="7" name="TextBox 6"/>
          <p:cNvSpPr txBox="1"/>
          <p:nvPr/>
        </p:nvSpPr>
        <p:spPr>
          <a:xfrm>
            <a:off x="6855615" y="3044309"/>
            <a:ext cx="1255472" cy="461665"/>
          </a:xfrm>
          <a:prstGeom prst="rect">
            <a:avLst/>
          </a:prstGeom>
          <a:noFill/>
        </p:spPr>
        <p:txBody>
          <a:bodyPr wrap="none" rtlCol="0">
            <a:spAutoFit/>
          </a:bodyPr>
          <a:lstStyle/>
          <a:p>
            <a:pPr algn="ctr"/>
            <a:r>
              <a:rPr lang="mk-MK" sz="1200" b="1" i="1" dirty="0">
                <a:solidFill>
                  <a:schemeClr val="bg1"/>
                </a:solidFill>
              </a:rPr>
              <a:t>р</a:t>
            </a:r>
            <a:r>
              <a:rPr lang="mk-MK" sz="1200" b="1" i="1" dirty="0" smtClean="0">
                <a:solidFill>
                  <a:schemeClr val="bg1"/>
                </a:solidFill>
              </a:rPr>
              <a:t>есорни </a:t>
            </a:r>
          </a:p>
          <a:p>
            <a:pPr algn="ctr"/>
            <a:r>
              <a:rPr lang="mk-MK" sz="1200" b="1" i="1" dirty="0" smtClean="0">
                <a:solidFill>
                  <a:schemeClr val="bg1"/>
                </a:solidFill>
              </a:rPr>
              <a:t>Министерства</a:t>
            </a:r>
            <a:endParaRPr lang="en-US" sz="1200" b="1" i="1" dirty="0">
              <a:solidFill>
                <a:schemeClr val="bg1"/>
              </a:solidFill>
            </a:endParaRPr>
          </a:p>
        </p:txBody>
      </p:sp>
      <p:sp>
        <p:nvSpPr>
          <p:cNvPr id="8" name="TextBox 7"/>
          <p:cNvSpPr txBox="1"/>
          <p:nvPr/>
        </p:nvSpPr>
        <p:spPr>
          <a:xfrm rot="19413677">
            <a:off x="5084554" y="2709031"/>
            <a:ext cx="1191352" cy="430887"/>
          </a:xfrm>
          <a:prstGeom prst="rect">
            <a:avLst/>
          </a:prstGeom>
          <a:noFill/>
        </p:spPr>
        <p:txBody>
          <a:bodyPr wrap="none" rtlCol="0">
            <a:spAutoFit/>
          </a:bodyPr>
          <a:lstStyle/>
          <a:p>
            <a:pPr algn="ctr"/>
            <a:r>
              <a:rPr lang="mk-MK" sz="1100" b="1" dirty="0">
                <a:solidFill>
                  <a:schemeClr val="bg1"/>
                </a:solidFill>
              </a:rPr>
              <a:t>д</a:t>
            </a:r>
            <a:r>
              <a:rPr lang="mk-MK" sz="1100" b="1" dirty="0" smtClean="0">
                <a:solidFill>
                  <a:schemeClr val="bg1"/>
                </a:solidFill>
              </a:rPr>
              <a:t>обавувачи на </a:t>
            </a:r>
          </a:p>
          <a:p>
            <a:pPr algn="ctr"/>
            <a:r>
              <a:rPr lang="mk-MK" sz="1100" b="1" dirty="0" smtClean="0">
                <a:solidFill>
                  <a:schemeClr val="bg1"/>
                </a:solidFill>
              </a:rPr>
              <a:t>стоки и енергија</a:t>
            </a:r>
            <a:endParaRPr lang="en-US" sz="1100" b="1" dirty="0">
              <a:solidFill>
                <a:schemeClr val="bg1"/>
              </a:solidFill>
            </a:endParaRPr>
          </a:p>
        </p:txBody>
      </p:sp>
      <p:sp>
        <p:nvSpPr>
          <p:cNvPr id="9" name="TextBox 8"/>
          <p:cNvSpPr txBox="1"/>
          <p:nvPr/>
        </p:nvSpPr>
        <p:spPr>
          <a:xfrm>
            <a:off x="4794899" y="3552456"/>
            <a:ext cx="1609800" cy="461665"/>
          </a:xfrm>
          <a:prstGeom prst="rect">
            <a:avLst/>
          </a:prstGeom>
          <a:noFill/>
        </p:spPr>
        <p:txBody>
          <a:bodyPr wrap="none" rtlCol="0">
            <a:spAutoFit/>
          </a:bodyPr>
          <a:lstStyle/>
          <a:p>
            <a:pPr algn="ctr"/>
            <a:r>
              <a:rPr lang="mk-MK" sz="1200" i="1" dirty="0">
                <a:solidFill>
                  <a:schemeClr val="bg1"/>
                </a:solidFill>
              </a:rPr>
              <a:t>с</a:t>
            </a:r>
            <a:r>
              <a:rPr lang="mk-MK" sz="1200" i="1" dirty="0" smtClean="0">
                <a:solidFill>
                  <a:schemeClr val="bg1"/>
                </a:solidFill>
              </a:rPr>
              <a:t>точари, фармери </a:t>
            </a:r>
          </a:p>
          <a:p>
            <a:pPr algn="ctr"/>
            <a:r>
              <a:rPr lang="mk-MK" sz="1200" i="1" dirty="0">
                <a:solidFill>
                  <a:schemeClr val="bg1"/>
                </a:solidFill>
              </a:rPr>
              <a:t>и</a:t>
            </a:r>
            <a:r>
              <a:rPr lang="mk-MK" sz="1200" i="1" dirty="0" smtClean="0">
                <a:solidFill>
                  <a:schemeClr val="bg1"/>
                </a:solidFill>
              </a:rPr>
              <a:t> корисници на шуми</a:t>
            </a:r>
            <a:endParaRPr lang="en-US" sz="1200" i="1" dirty="0">
              <a:solidFill>
                <a:schemeClr val="bg1"/>
              </a:solidFill>
            </a:endParaRPr>
          </a:p>
        </p:txBody>
      </p:sp>
      <p:sp>
        <p:nvSpPr>
          <p:cNvPr id="10" name="TextBox 9"/>
          <p:cNvSpPr txBox="1"/>
          <p:nvPr/>
        </p:nvSpPr>
        <p:spPr>
          <a:xfrm rot="19811544">
            <a:off x="5031230" y="4213776"/>
            <a:ext cx="1250663" cy="461665"/>
          </a:xfrm>
          <a:prstGeom prst="rect">
            <a:avLst/>
          </a:prstGeom>
          <a:noFill/>
        </p:spPr>
        <p:txBody>
          <a:bodyPr wrap="none" rtlCol="0">
            <a:spAutoFit/>
          </a:bodyPr>
          <a:lstStyle/>
          <a:p>
            <a:pPr algn="ctr"/>
            <a:r>
              <a:rPr lang="mk-MK" sz="1200" b="1" i="1" dirty="0" smtClean="0">
                <a:solidFill>
                  <a:schemeClr val="bg1"/>
                </a:solidFill>
              </a:rPr>
              <a:t>банки произв. и</a:t>
            </a:r>
          </a:p>
          <a:p>
            <a:pPr algn="ctr"/>
            <a:r>
              <a:rPr lang="mk-MK" sz="1200" b="1" i="1" dirty="0">
                <a:solidFill>
                  <a:schemeClr val="bg1"/>
                </a:solidFill>
              </a:rPr>
              <a:t>с</a:t>
            </a:r>
            <a:r>
              <a:rPr lang="mk-MK" sz="1200" b="1" i="1" dirty="0" smtClean="0">
                <a:solidFill>
                  <a:schemeClr val="bg1"/>
                </a:solidFill>
              </a:rPr>
              <a:t>топ. комори</a:t>
            </a:r>
            <a:endParaRPr lang="en-US" sz="1200" b="1" i="1" dirty="0">
              <a:solidFill>
                <a:schemeClr val="bg1"/>
              </a:solidFill>
            </a:endParaRPr>
          </a:p>
        </p:txBody>
      </p:sp>
      <p:sp>
        <p:nvSpPr>
          <p:cNvPr id="11" name="TextBox 10"/>
          <p:cNvSpPr txBox="1"/>
          <p:nvPr/>
        </p:nvSpPr>
        <p:spPr>
          <a:xfrm rot="18352731">
            <a:off x="5465659" y="4777584"/>
            <a:ext cx="1233030" cy="276999"/>
          </a:xfrm>
          <a:prstGeom prst="rect">
            <a:avLst/>
          </a:prstGeom>
          <a:noFill/>
        </p:spPr>
        <p:txBody>
          <a:bodyPr wrap="none" rtlCol="0">
            <a:spAutoFit/>
          </a:bodyPr>
          <a:lstStyle/>
          <a:p>
            <a:r>
              <a:rPr lang="mk-MK" sz="1200" b="1" i="1" dirty="0">
                <a:solidFill>
                  <a:schemeClr val="accent6">
                    <a:lumMod val="75000"/>
                  </a:schemeClr>
                </a:solidFill>
              </a:rPr>
              <a:t>б</a:t>
            </a:r>
            <a:r>
              <a:rPr lang="mk-MK" sz="1200" b="1" i="1" dirty="0" smtClean="0">
                <a:solidFill>
                  <a:schemeClr val="accent6">
                    <a:lumMod val="75000"/>
                  </a:schemeClr>
                </a:solidFill>
              </a:rPr>
              <a:t>анки за развој</a:t>
            </a:r>
            <a:endParaRPr lang="en-US" sz="1200" b="1" i="1" dirty="0">
              <a:solidFill>
                <a:schemeClr val="accent6">
                  <a:lumMod val="75000"/>
                </a:schemeClr>
              </a:solidFill>
            </a:endParaRPr>
          </a:p>
        </p:txBody>
      </p:sp>
      <p:sp>
        <p:nvSpPr>
          <p:cNvPr id="12" name="TextBox 11"/>
          <p:cNvSpPr txBox="1"/>
          <p:nvPr/>
        </p:nvSpPr>
        <p:spPr>
          <a:xfrm rot="3244846">
            <a:off x="6317449" y="4876357"/>
            <a:ext cx="1212320" cy="276999"/>
          </a:xfrm>
          <a:prstGeom prst="rect">
            <a:avLst/>
          </a:prstGeom>
          <a:noFill/>
        </p:spPr>
        <p:txBody>
          <a:bodyPr wrap="none" rtlCol="0">
            <a:spAutoFit/>
          </a:bodyPr>
          <a:lstStyle/>
          <a:p>
            <a:pPr algn="ctr"/>
            <a:r>
              <a:rPr lang="mk-MK" sz="1200" b="1" i="1" dirty="0">
                <a:solidFill>
                  <a:srgbClr val="0070C0"/>
                </a:solidFill>
              </a:rPr>
              <a:t>н</a:t>
            </a:r>
            <a:r>
              <a:rPr lang="mk-MK" sz="1200" b="1" i="1" dirty="0" smtClean="0">
                <a:solidFill>
                  <a:srgbClr val="0070C0"/>
                </a:solidFill>
              </a:rPr>
              <a:t>евладини орг.</a:t>
            </a:r>
            <a:endParaRPr lang="en-US" sz="1200" b="1" i="1" dirty="0">
              <a:solidFill>
                <a:srgbClr val="0070C0"/>
              </a:solidFill>
            </a:endParaRPr>
          </a:p>
        </p:txBody>
      </p:sp>
      <p:sp>
        <p:nvSpPr>
          <p:cNvPr id="13" name="TextBox 12"/>
          <p:cNvSpPr txBox="1"/>
          <p:nvPr/>
        </p:nvSpPr>
        <p:spPr>
          <a:xfrm rot="19654744">
            <a:off x="5908524" y="2767749"/>
            <a:ext cx="1452642" cy="276999"/>
          </a:xfrm>
          <a:prstGeom prst="rect">
            <a:avLst/>
          </a:prstGeom>
          <a:noFill/>
        </p:spPr>
        <p:txBody>
          <a:bodyPr wrap="none" rtlCol="0">
            <a:spAutoFit/>
          </a:bodyPr>
          <a:lstStyle/>
          <a:p>
            <a:pPr algn="ctr"/>
            <a:r>
              <a:rPr lang="mk-MK" sz="1200" b="1" i="1" dirty="0">
                <a:solidFill>
                  <a:schemeClr val="bg1"/>
                </a:solidFill>
              </a:rPr>
              <a:t>г</a:t>
            </a:r>
            <a:r>
              <a:rPr lang="mk-MK" sz="1200" b="1" i="1" dirty="0" smtClean="0">
                <a:solidFill>
                  <a:schemeClr val="bg1"/>
                </a:solidFill>
              </a:rPr>
              <a:t>лобални фондови</a:t>
            </a:r>
            <a:endParaRPr lang="en-US" sz="1200" b="1" i="1" dirty="0">
              <a:solidFill>
                <a:schemeClr val="bg1"/>
              </a:solidFill>
            </a:endParaRPr>
          </a:p>
        </p:txBody>
      </p:sp>
      <p:sp>
        <p:nvSpPr>
          <p:cNvPr id="14" name="TextBox 13"/>
          <p:cNvSpPr txBox="1"/>
          <p:nvPr/>
        </p:nvSpPr>
        <p:spPr>
          <a:xfrm>
            <a:off x="6807615" y="4002578"/>
            <a:ext cx="1584857" cy="276999"/>
          </a:xfrm>
          <a:prstGeom prst="rect">
            <a:avLst/>
          </a:prstGeom>
          <a:noFill/>
        </p:spPr>
        <p:txBody>
          <a:bodyPr wrap="none" rtlCol="0">
            <a:spAutoFit/>
          </a:bodyPr>
          <a:lstStyle/>
          <a:p>
            <a:pPr algn="ctr"/>
            <a:r>
              <a:rPr lang="mk-MK" sz="1200" b="1" i="1" dirty="0">
                <a:solidFill>
                  <a:schemeClr val="bg1"/>
                </a:solidFill>
              </a:rPr>
              <a:t>п</a:t>
            </a:r>
            <a:r>
              <a:rPr lang="mk-MK" sz="1200" b="1" i="1" dirty="0" smtClean="0">
                <a:solidFill>
                  <a:schemeClr val="bg1"/>
                </a:solidFill>
              </a:rPr>
              <a:t>риватни компании</a:t>
            </a:r>
            <a:endParaRPr lang="en-US" sz="1200" b="1" i="1" dirty="0">
              <a:solidFill>
                <a:schemeClr val="bg1"/>
              </a:solidFill>
            </a:endParaRPr>
          </a:p>
        </p:txBody>
      </p:sp>
      <p:sp>
        <p:nvSpPr>
          <p:cNvPr id="15" name="TextBox 14"/>
          <p:cNvSpPr txBox="1"/>
          <p:nvPr/>
        </p:nvSpPr>
        <p:spPr>
          <a:xfrm>
            <a:off x="6882781" y="4581827"/>
            <a:ext cx="1327608" cy="276999"/>
          </a:xfrm>
          <a:prstGeom prst="rect">
            <a:avLst/>
          </a:prstGeom>
          <a:noFill/>
        </p:spPr>
        <p:txBody>
          <a:bodyPr wrap="none" rtlCol="0">
            <a:spAutoFit/>
          </a:bodyPr>
          <a:lstStyle/>
          <a:p>
            <a:r>
              <a:rPr lang="mk-MK" sz="1200" b="1" i="1" dirty="0" smtClean="0">
                <a:solidFill>
                  <a:srgbClr val="00B050"/>
                </a:solidFill>
              </a:rPr>
              <a:t>НВО и Фондации</a:t>
            </a:r>
            <a:endParaRPr lang="en-US" sz="1200" b="1" i="1" dirty="0">
              <a:solidFill>
                <a:srgbClr val="00B050"/>
              </a:solidFill>
            </a:endParaRPr>
          </a:p>
        </p:txBody>
      </p:sp>
      <p:sp>
        <p:nvSpPr>
          <p:cNvPr id="32" name="Titolo 2"/>
          <p:cNvSpPr txBox="1">
            <a:spLocks/>
          </p:cNvSpPr>
          <p:nvPr/>
        </p:nvSpPr>
        <p:spPr>
          <a:xfrm>
            <a:off x="159148" y="-29230"/>
            <a:ext cx="8865728" cy="621807"/>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mk-MK" sz="3200" b="1" kern="0" dirty="0" smtClean="0">
                <a:solidFill>
                  <a:srgbClr val="A50021"/>
                </a:solidFill>
                <a:cs typeface="Arial"/>
              </a:rPr>
              <a:t>НДЗ националната Работна група</a:t>
            </a:r>
            <a:endParaRPr lang="it-IT" sz="3200" b="1" dirty="0"/>
          </a:p>
        </p:txBody>
      </p:sp>
      <p:sp>
        <p:nvSpPr>
          <p:cNvPr id="43" name="TextBox 42"/>
          <p:cNvSpPr txBox="1"/>
          <p:nvPr/>
        </p:nvSpPr>
        <p:spPr>
          <a:xfrm>
            <a:off x="130363" y="387806"/>
            <a:ext cx="8568952" cy="1261884"/>
          </a:xfrm>
          <a:prstGeom prst="rect">
            <a:avLst/>
          </a:prstGeom>
          <a:noFill/>
        </p:spPr>
        <p:txBody>
          <a:bodyPr wrap="square" rtlCol="0">
            <a:spAutoFit/>
          </a:bodyPr>
          <a:lstStyle/>
          <a:p>
            <a:pPr algn="just"/>
            <a:r>
              <a:rPr lang="mk-MK" sz="2400" b="1" dirty="0" smtClean="0">
                <a:solidFill>
                  <a:srgbClr val="3F3F3F"/>
                </a:solidFill>
                <a:latin typeface="Helvetica Neue"/>
              </a:rPr>
              <a:t>Основна цел</a:t>
            </a:r>
            <a:r>
              <a:rPr lang="en-US" sz="2400" b="1" dirty="0" smtClean="0">
                <a:solidFill>
                  <a:srgbClr val="3F3F3F"/>
                </a:solidFill>
                <a:latin typeface="Helvetica Neue"/>
              </a:rPr>
              <a:t>:</a:t>
            </a:r>
            <a:r>
              <a:rPr lang="en-US" sz="2800" b="1" dirty="0" smtClean="0">
                <a:solidFill>
                  <a:srgbClr val="3F3F3F"/>
                </a:solidFill>
                <a:latin typeface="Helvetica Neue"/>
              </a:rPr>
              <a:t> </a:t>
            </a:r>
            <a:r>
              <a:rPr lang="mk-MK" sz="2400" dirty="0" smtClean="0">
                <a:solidFill>
                  <a:srgbClr val="C00000"/>
                </a:solidFill>
                <a:latin typeface="Helvetica Neue"/>
              </a:rPr>
              <a:t>Да го придвижи </a:t>
            </a:r>
            <a:r>
              <a:rPr lang="mk-MK" sz="2400" dirty="0" smtClean="0">
                <a:latin typeface="Helvetica Neue"/>
              </a:rPr>
              <a:t>процесот на </a:t>
            </a:r>
            <a:r>
              <a:rPr lang="mk-MK" sz="2400" dirty="0">
                <a:latin typeface="Helvetica Neue"/>
              </a:rPr>
              <a:t>д</a:t>
            </a:r>
            <a:r>
              <a:rPr lang="mk-MK" sz="2400" dirty="0" smtClean="0">
                <a:latin typeface="Helvetica Neue"/>
              </a:rPr>
              <a:t>ефинирање на Националните НДЗ цели и да ги промовира главните насоки </a:t>
            </a:r>
            <a:r>
              <a:rPr lang="en-US" sz="2400" dirty="0" smtClean="0">
                <a:solidFill>
                  <a:srgbClr val="C00000"/>
                </a:solidFill>
                <a:latin typeface="Helvetica Neue"/>
              </a:rPr>
              <a:t>(mainstreaming)</a:t>
            </a:r>
            <a:endParaRPr lang="en-US" sz="2800" b="1" dirty="0">
              <a:solidFill>
                <a:srgbClr val="3F3F3F"/>
              </a:solidFill>
              <a:latin typeface="Helvetica Neue"/>
            </a:endParaRPr>
          </a:p>
        </p:txBody>
      </p:sp>
      <p:sp>
        <p:nvSpPr>
          <p:cNvPr id="16" name="TextBox 15"/>
          <p:cNvSpPr txBox="1"/>
          <p:nvPr/>
        </p:nvSpPr>
        <p:spPr>
          <a:xfrm>
            <a:off x="41868" y="1802916"/>
            <a:ext cx="4013613" cy="4847481"/>
          </a:xfrm>
          <a:prstGeom prst="rect">
            <a:avLst/>
          </a:prstGeom>
          <a:solidFill>
            <a:schemeClr val="bg2">
              <a:lumMod val="90000"/>
            </a:schemeClr>
          </a:solidFill>
          <a:scene3d>
            <a:camera prst="orthographicFront"/>
            <a:lightRig rig="threePt" dir="t"/>
          </a:scene3d>
          <a:sp3d>
            <a:bevelT prst="convex"/>
          </a:sp3d>
        </p:spPr>
        <p:txBody>
          <a:bodyPr wrap="square" rtlCol="0">
            <a:spAutoFit/>
          </a:bodyPr>
          <a:lstStyle/>
          <a:p>
            <a:pPr algn="just"/>
            <a:r>
              <a:rPr lang="mk-MK" sz="2000" b="1" dirty="0" smtClean="0">
                <a:solidFill>
                  <a:srgbClr val="3F3F3F"/>
                </a:solidFill>
                <a:latin typeface="Helvetica Neue"/>
              </a:rPr>
              <a:t>Идни задачи</a:t>
            </a:r>
            <a:r>
              <a:rPr lang="en-US" sz="2000" b="1" dirty="0" smtClean="0">
                <a:solidFill>
                  <a:srgbClr val="3F3F3F"/>
                </a:solidFill>
                <a:latin typeface="Helvetica Neue"/>
              </a:rPr>
              <a:t>:</a:t>
            </a:r>
            <a:endParaRPr lang="en-US" sz="2000" b="1" dirty="0">
              <a:solidFill>
                <a:srgbClr val="3F3F3F"/>
              </a:solidFill>
              <a:latin typeface="Helvetica Neue"/>
            </a:endParaRPr>
          </a:p>
          <a:p>
            <a:pPr marL="342900" indent="-342900" algn="just">
              <a:buClr>
                <a:srgbClr val="C00000"/>
              </a:buClr>
              <a:buFont typeface="Wingdings" pitchFamily="2" charset="2"/>
              <a:buChar char="§"/>
            </a:pPr>
            <a:r>
              <a:rPr lang="mk-MK" sz="1700" dirty="0" smtClean="0">
                <a:solidFill>
                  <a:srgbClr val="3F3F3F"/>
                </a:solidFill>
                <a:latin typeface="Helvetica Neue"/>
              </a:rPr>
              <a:t>Да се мобилизираат сите </a:t>
            </a:r>
            <a:r>
              <a:rPr lang="mk-MK" sz="1700" dirty="0">
                <a:solidFill>
                  <a:srgbClr val="C00000"/>
                </a:solidFill>
                <a:latin typeface="Helvetica Neue"/>
              </a:rPr>
              <a:t>клучни заинтересирани страни</a:t>
            </a:r>
            <a:endParaRPr lang="en-US" sz="1700" dirty="0">
              <a:solidFill>
                <a:srgbClr val="C00000"/>
              </a:solidFill>
              <a:latin typeface="Helvetica Neue"/>
            </a:endParaRPr>
          </a:p>
          <a:p>
            <a:pPr marL="342900" indent="-342900" algn="just">
              <a:buClr>
                <a:srgbClr val="C00000"/>
              </a:buClr>
              <a:buFont typeface="Wingdings" pitchFamily="2" charset="2"/>
              <a:buChar char="§"/>
            </a:pPr>
            <a:r>
              <a:rPr lang="mk-MK" sz="1700" dirty="0" smtClean="0">
                <a:solidFill>
                  <a:srgbClr val="3F3F3F"/>
                </a:solidFill>
                <a:latin typeface="Helvetica Neue"/>
              </a:rPr>
              <a:t>Да се создаде </a:t>
            </a:r>
            <a:r>
              <a:rPr lang="mk-MK" sz="1700" dirty="0" smtClean="0">
                <a:solidFill>
                  <a:srgbClr val="FF0000"/>
                </a:solidFill>
                <a:latin typeface="Helvetica Neue"/>
              </a:rPr>
              <a:t>платформа за консултации и соработка </a:t>
            </a:r>
            <a:r>
              <a:rPr lang="mk-MK" sz="1700" dirty="0" smtClean="0">
                <a:solidFill>
                  <a:srgbClr val="3F3F3F"/>
                </a:solidFill>
                <a:latin typeface="Helvetica Neue"/>
              </a:rPr>
              <a:t>на заинтересираните  </a:t>
            </a:r>
          </a:p>
          <a:p>
            <a:pPr marL="342900" indent="-342900" algn="just">
              <a:buClr>
                <a:srgbClr val="C00000"/>
              </a:buClr>
              <a:buFont typeface="Wingdings" pitchFamily="2" charset="2"/>
              <a:buChar char="§"/>
            </a:pPr>
            <a:r>
              <a:rPr lang="mk-MK" sz="1700" dirty="0" smtClean="0">
                <a:solidFill>
                  <a:srgbClr val="C00000"/>
                </a:solidFill>
                <a:latin typeface="Helvetica Neue"/>
              </a:rPr>
              <a:t>Мапирање на идните активности</a:t>
            </a:r>
            <a:r>
              <a:rPr lang="en-US" sz="1700" dirty="0" smtClean="0">
                <a:solidFill>
                  <a:srgbClr val="C00000"/>
                </a:solidFill>
                <a:latin typeface="Helvetica Neue"/>
              </a:rPr>
              <a:t> </a:t>
            </a:r>
            <a:r>
              <a:rPr lang="mk-MK" sz="1700" dirty="0">
                <a:solidFill>
                  <a:srgbClr val="3F3F3F"/>
                </a:solidFill>
                <a:latin typeface="Helvetica Neue"/>
              </a:rPr>
              <a:t>како и</a:t>
            </a:r>
            <a:r>
              <a:rPr lang="mk-MK" sz="1700" dirty="0" smtClean="0">
                <a:solidFill>
                  <a:srgbClr val="C00000"/>
                </a:solidFill>
                <a:latin typeface="Helvetica Neue"/>
              </a:rPr>
              <a:t> поддршка </a:t>
            </a:r>
            <a:r>
              <a:rPr lang="mk-MK" sz="1700" dirty="0" smtClean="0">
                <a:solidFill>
                  <a:srgbClr val="3F3F3F"/>
                </a:solidFill>
                <a:latin typeface="Helvetica Neue"/>
              </a:rPr>
              <a:t>на процесто </a:t>
            </a:r>
            <a:r>
              <a:rPr lang="mk-MK" sz="1700" dirty="0">
                <a:solidFill>
                  <a:srgbClr val="3F3F3F"/>
                </a:solidFill>
                <a:latin typeface="Helvetica Neue"/>
              </a:rPr>
              <a:t>на иднетификација на националните НДЗ </a:t>
            </a:r>
            <a:endParaRPr lang="mk-MK" sz="1700" dirty="0" smtClean="0">
              <a:solidFill>
                <a:srgbClr val="3F3F3F"/>
              </a:solidFill>
              <a:latin typeface="Helvetica Neue"/>
            </a:endParaRPr>
          </a:p>
          <a:p>
            <a:pPr marL="342900" indent="-342900" algn="just">
              <a:buClr>
                <a:srgbClr val="C00000"/>
              </a:buClr>
              <a:buFont typeface="Wingdings" pitchFamily="2" charset="2"/>
              <a:buChar char="§"/>
            </a:pPr>
            <a:r>
              <a:rPr lang="mk-MK" sz="1700" dirty="0" smtClean="0">
                <a:solidFill>
                  <a:srgbClr val="3F3F3F"/>
                </a:solidFill>
                <a:latin typeface="Helvetica Neue"/>
              </a:rPr>
              <a:t>Да се идентификуваат </a:t>
            </a:r>
            <a:r>
              <a:rPr lang="mk-MK" sz="1700" dirty="0">
                <a:solidFill>
                  <a:srgbClr val="C00000"/>
                </a:solidFill>
                <a:latin typeface="Helvetica Neue"/>
              </a:rPr>
              <a:t>мерките</a:t>
            </a:r>
            <a:r>
              <a:rPr lang="mk-MK" sz="1700" dirty="0" smtClean="0">
                <a:solidFill>
                  <a:srgbClr val="3F3F3F"/>
                </a:solidFill>
                <a:latin typeface="Helvetica Neue"/>
              </a:rPr>
              <a:t> на НДЗ и да се олесни политичкиот ангажман,</a:t>
            </a:r>
            <a:r>
              <a:rPr lang="en-US" sz="1700" dirty="0" smtClean="0">
                <a:solidFill>
                  <a:srgbClr val="C00000"/>
                </a:solidFill>
                <a:latin typeface="Helvetica Neue"/>
              </a:rPr>
              <a:t> </a:t>
            </a:r>
            <a:endParaRPr lang="en-US" sz="1700" dirty="0">
              <a:solidFill>
                <a:srgbClr val="C00000"/>
              </a:solidFill>
              <a:latin typeface="Helvetica Neue"/>
            </a:endParaRPr>
          </a:p>
          <a:p>
            <a:pPr marL="342900" indent="-342900" algn="just">
              <a:buClr>
                <a:srgbClr val="C00000"/>
              </a:buClr>
              <a:buFont typeface="Wingdings" pitchFamily="2" charset="2"/>
              <a:buChar char="§"/>
            </a:pPr>
            <a:r>
              <a:rPr lang="mk-MK" sz="1700" dirty="0" smtClean="0">
                <a:solidFill>
                  <a:srgbClr val="3F3F3F"/>
                </a:solidFill>
                <a:latin typeface="Helvetica Neue"/>
              </a:rPr>
              <a:t>Поддршка на НДЗ да биде вклучено во </a:t>
            </a:r>
            <a:r>
              <a:rPr lang="mk-MK" sz="1700" dirty="0">
                <a:solidFill>
                  <a:srgbClr val="C00000"/>
                </a:solidFill>
                <a:latin typeface="Helvetica Neue"/>
              </a:rPr>
              <a:t>фокусот на вниманието</a:t>
            </a:r>
            <a:r>
              <a:rPr lang="mk-MK" sz="1700" dirty="0" smtClean="0">
                <a:solidFill>
                  <a:srgbClr val="3F3F3F"/>
                </a:solidFill>
                <a:latin typeface="Helvetica Neue"/>
              </a:rPr>
              <a:t>,</a:t>
            </a:r>
          </a:p>
          <a:p>
            <a:pPr marL="342900" indent="-342900" algn="just">
              <a:buClr>
                <a:srgbClr val="C00000"/>
              </a:buClr>
              <a:buFont typeface="Wingdings" pitchFamily="2" charset="2"/>
              <a:buChar char="§"/>
            </a:pPr>
            <a:r>
              <a:rPr lang="mk-MK" sz="1700" dirty="0" smtClean="0">
                <a:solidFill>
                  <a:srgbClr val="C00000"/>
                </a:solidFill>
                <a:latin typeface="Helvetica Neue"/>
              </a:rPr>
              <a:t>Проверка </a:t>
            </a:r>
            <a:r>
              <a:rPr lang="mk-MK" sz="1700" dirty="0">
                <a:solidFill>
                  <a:srgbClr val="3F3F3F"/>
                </a:solidFill>
                <a:latin typeface="Helvetica Neue"/>
              </a:rPr>
              <a:t>и валидацијана националните извештаи</a:t>
            </a:r>
            <a:r>
              <a:rPr lang="mk-MK" sz="1700" dirty="0" smtClean="0">
                <a:solidFill>
                  <a:srgbClr val="3F3F3F"/>
                </a:solidFill>
                <a:latin typeface="Helvetica Neue"/>
              </a:rPr>
              <a:t>,</a:t>
            </a:r>
            <a:endParaRPr lang="en-US" sz="1700" dirty="0">
              <a:solidFill>
                <a:srgbClr val="3F3F3F"/>
              </a:solidFill>
              <a:latin typeface="Helvetica Neue"/>
            </a:endParaRPr>
          </a:p>
        </p:txBody>
      </p:sp>
    </p:spTree>
    <p:extLst>
      <p:ext uri="{BB962C8B-B14F-4D97-AF65-F5344CB8AC3E}">
        <p14:creationId xmlns:p14="http://schemas.microsoft.com/office/powerpoint/2010/main" val="100391260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1520" y="90546"/>
            <a:ext cx="1248646" cy="493305"/>
          </a:xfrm>
          <a:prstGeom prst="rect">
            <a:avLst/>
          </a:prstGeom>
          <a:noFill/>
        </p:spPr>
      </p:pic>
      <p:pic>
        <p:nvPicPr>
          <p:cNvPr id="5" name="Picture 4"/>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00166" y="439173"/>
            <a:ext cx="965960" cy="289355"/>
          </a:xfrm>
          <a:prstGeom prst="rect">
            <a:avLst/>
          </a:prstGeom>
          <a:noFill/>
        </p:spPr>
      </p:pic>
      <p:sp>
        <p:nvSpPr>
          <p:cNvPr id="14" name="TextBox 13"/>
          <p:cNvSpPr txBox="1"/>
          <p:nvPr/>
        </p:nvSpPr>
        <p:spPr>
          <a:xfrm>
            <a:off x="2747351" y="6402739"/>
            <a:ext cx="4110647" cy="369332"/>
          </a:xfrm>
          <a:prstGeom prst="rect">
            <a:avLst/>
          </a:prstGeom>
          <a:noFill/>
        </p:spPr>
        <p:txBody>
          <a:bodyPr wrap="square" rtlCol="0">
            <a:spAutoFit/>
          </a:bodyPr>
          <a:lstStyle/>
          <a:p>
            <a:pPr algn="ctr"/>
            <a:r>
              <a:rPr lang="mk-MK" b="1" kern="0" dirty="0" smtClean="0">
                <a:solidFill>
                  <a:sysClr val="windowText" lastClr="000000"/>
                </a:solidFill>
              </a:rPr>
              <a:t>Скопје 28.02.2017</a:t>
            </a:r>
            <a:endParaRPr lang="en-US" b="1" kern="0" dirty="0">
              <a:solidFill>
                <a:sysClr val="windowText" lastClr="000000"/>
              </a:solidFill>
            </a:endParaRPr>
          </a:p>
        </p:txBody>
      </p:sp>
      <p:sp>
        <p:nvSpPr>
          <p:cNvPr id="17" name="CasellaDiTesto 8"/>
          <p:cNvSpPr txBox="1"/>
          <p:nvPr/>
        </p:nvSpPr>
        <p:spPr>
          <a:xfrm>
            <a:off x="1" y="728528"/>
            <a:ext cx="9144000" cy="1384995"/>
          </a:xfrm>
          <a:prstGeom prst="rect">
            <a:avLst/>
          </a:prstGeom>
          <a:noFill/>
        </p:spPr>
        <p:txBody>
          <a:bodyPr wrap="square" rtlCol="0">
            <a:spAutoFit/>
          </a:bodyPr>
          <a:lstStyle/>
          <a:p>
            <a:pPr algn="ctr" defTabSz="457200"/>
            <a:r>
              <a:rPr lang="en-US" sz="2800" b="1" dirty="0" err="1" smtClean="0"/>
              <a:t>Проценка</a:t>
            </a:r>
            <a:r>
              <a:rPr lang="en-US" sz="2800" b="1" dirty="0" smtClean="0"/>
              <a:t>/</a:t>
            </a:r>
            <a:r>
              <a:rPr lang="en-US" sz="2800" b="1" dirty="0" err="1" smtClean="0"/>
              <a:t>Поставување</a:t>
            </a:r>
            <a:r>
              <a:rPr lang="en-US" sz="2800" b="1" dirty="0" smtClean="0"/>
              <a:t> </a:t>
            </a:r>
            <a:r>
              <a:rPr lang="en-US" sz="2800" b="1" dirty="0" err="1" smtClean="0"/>
              <a:t>на</a:t>
            </a:r>
            <a:r>
              <a:rPr lang="en-US" sz="2800" b="1" dirty="0" smtClean="0"/>
              <a:t> </a:t>
            </a:r>
            <a:endParaRPr lang="mk-MK" sz="2800" b="1" dirty="0" smtClean="0"/>
          </a:p>
          <a:p>
            <a:pPr algn="ctr" defTabSz="457200"/>
            <a:r>
              <a:rPr lang="mk-MK" sz="2800" b="1" dirty="0" smtClean="0"/>
              <a:t>О</a:t>
            </a:r>
            <a:r>
              <a:rPr lang="en-US" sz="2800" b="1" dirty="0" err="1" smtClean="0"/>
              <a:t>снова</a:t>
            </a:r>
            <a:r>
              <a:rPr lang="mk-MK" sz="2800" b="1" dirty="0" smtClean="0"/>
              <a:t>  за постигнување НДЗ</a:t>
            </a:r>
            <a:r>
              <a:rPr lang="en-US" sz="2800" b="1" dirty="0" smtClean="0"/>
              <a:t> </a:t>
            </a:r>
            <a:endParaRPr lang="mk-MK" sz="2800" b="1" dirty="0" smtClean="0"/>
          </a:p>
          <a:p>
            <a:pPr algn="ctr" defTabSz="457200"/>
            <a:r>
              <a:rPr lang="en-US" sz="2800" b="1" dirty="0" smtClean="0"/>
              <a:t>(</a:t>
            </a:r>
            <a:r>
              <a:rPr lang="mk-MK" sz="2800" b="1" dirty="0" smtClean="0"/>
              <a:t>неутралност на деградација на земјиштето</a:t>
            </a:r>
            <a:r>
              <a:rPr lang="en-US" sz="2800" b="1" dirty="0" smtClean="0"/>
              <a:t>)</a:t>
            </a:r>
            <a:endParaRPr lang="en-US" sz="2800" b="1" dirty="0">
              <a:solidFill>
                <a:srgbClr val="C00000"/>
              </a:solidFill>
              <a:cs typeface="Futura LT Book"/>
            </a:endParaRPr>
          </a:p>
        </p:txBody>
      </p:sp>
      <p:pic>
        <p:nvPicPr>
          <p:cNvPr id="1026" name="Picture 2" descr="Image result for land degradation neutrality"/>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2167" y="2060847"/>
            <a:ext cx="8119668" cy="4341891"/>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mage result for &amp;Mcy;&amp;icy;&amp;ncy;&amp;icy;&amp;scy;&amp;tcy;&amp;iecy;&amp;rcy;&amp;scy;&amp;tcy;&amp;vcy;&amp;ocy; &amp;zcy;&amp;acy; &amp;zhcy;&amp;icy;&amp;vcy;&amp;ocy;&amp;tcy;&amp;ncy;&amp;acy; &amp;scy;&amp;rcy;&amp;iecy;&amp;dcy;&amp;icy;&amp;ncy;&amp;acy; &amp;icy; &amp;pcy;&amp;rcy;&amp;ocy;&amp;scy;&amp;tcy;&amp;ocy;&amp;rcy;&amp;ncy;&amp;ocy; &amp;pcy;&amp;lcy;&amp;acy;&amp;ncy;&amp;icy;&amp;rcy;&amp;acy;&amp;njcy;&amp;iecy; logo"/>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58148" y="86539"/>
            <a:ext cx="1207038" cy="7431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441507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7"/>
          <p:cNvPicPr>
            <a:picLocks noChangeAspect="1"/>
          </p:cNvPicPr>
          <p:nvPr/>
        </p:nvPicPr>
        <p:blipFill>
          <a:blip r:embed="rId3"/>
          <a:stretch>
            <a:fillRect/>
          </a:stretch>
        </p:blipFill>
        <p:spPr>
          <a:xfrm>
            <a:off x="6508284" y="4038215"/>
            <a:ext cx="2349192" cy="2678077"/>
          </a:xfrm>
          <a:prstGeom prst="rect">
            <a:avLst/>
          </a:prstGeom>
        </p:spPr>
      </p:pic>
      <p:pic>
        <p:nvPicPr>
          <p:cNvPr id="2" name="Picture 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30334" y="90546"/>
            <a:ext cx="1248646" cy="493305"/>
          </a:xfrm>
          <a:prstGeom prst="rect">
            <a:avLst/>
          </a:prstGeom>
          <a:noFill/>
        </p:spPr>
      </p:pic>
      <p:pic>
        <p:nvPicPr>
          <p:cNvPr id="3" name="Picture 2"/>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578980" y="439173"/>
            <a:ext cx="965960" cy="289355"/>
          </a:xfrm>
          <a:prstGeom prst="rect">
            <a:avLst/>
          </a:prstGeom>
          <a:noFill/>
        </p:spPr>
      </p:pic>
      <p:pic>
        <p:nvPicPr>
          <p:cNvPr id="4" name="Picture 3" descr="Image result for &amp;Mcy;&amp;icy;&amp;ncy;&amp;icy;&amp;scy;&amp;tcy;&amp;iecy;&amp;rcy;&amp;scy;&amp;tcy;&amp;vcy;&amp;ocy; &amp;zcy;&amp;acy; &amp;zhcy;&amp;icy;&amp;vcy;&amp;ocy;&amp;tcy;&amp;ncy;&amp;acy; &amp;scy;&amp;rcy;&amp;iecy;&amp;dcy;&amp;icy;&amp;ncy;&amp;acy; &amp;icy; &amp;pcy;&amp;rcy;&amp;ocy;&amp;scy;&amp;tcy;&amp;ocy;&amp;rcy;&amp;ncy;&amp;ocy; &amp;pcy;&amp;lcy;&amp;acy;&amp;ncy;&amp;icy;&amp;rcy;&amp;acy;&amp;njcy;&amp;iecy; logo"/>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936962" y="86539"/>
            <a:ext cx="1207038" cy="743199"/>
          </a:xfrm>
          <a:prstGeom prst="rect">
            <a:avLst/>
          </a:prstGeom>
          <a:noFill/>
          <a:extLst>
            <a:ext uri="{909E8E84-426E-40DD-AFC4-6F175D3DCCD1}">
              <a14:hiddenFill xmlns:a14="http://schemas.microsoft.com/office/drawing/2010/main">
                <a:solidFill>
                  <a:srgbClr val="FFFFFF"/>
                </a:solidFill>
              </a14:hiddenFill>
            </a:ext>
          </a:extLst>
        </p:spPr>
      </p:pic>
      <p:sp>
        <p:nvSpPr>
          <p:cNvPr id="5" name="Segnaposto contenuto 1"/>
          <p:cNvSpPr txBox="1">
            <a:spLocks/>
          </p:cNvSpPr>
          <p:nvPr/>
        </p:nvSpPr>
        <p:spPr>
          <a:xfrm>
            <a:off x="455363" y="1676400"/>
            <a:ext cx="8509724" cy="4800600"/>
          </a:xfrm>
          <a:prstGeom prst="rect">
            <a:avLst/>
          </a:prstGeom>
          <a:solidFill>
            <a:schemeClr val="bg2">
              <a:lumMod val="90000"/>
              <a:alpha val="67000"/>
            </a:schemeClr>
          </a:solidFill>
          <a:scene3d>
            <a:camera prst="orthographicFront"/>
            <a:lightRig rig="threePt" dir="t"/>
          </a:scene3d>
          <a:sp3d>
            <a:bevelT prst="convex"/>
          </a:sp3d>
        </p:spPr>
        <p:txBody>
          <a:bodyPr>
            <a:noAutofit/>
          </a:bodyPr>
          <a:lstStyle/>
          <a:p>
            <a:pPr algn="ctr">
              <a:spcBef>
                <a:spcPct val="20000"/>
              </a:spcBef>
              <a:spcAft>
                <a:spcPts val="1200"/>
              </a:spcAft>
              <a:defRPr/>
            </a:pPr>
            <a:r>
              <a:rPr lang="mk-MK" sz="2400" b="1" dirty="0">
                <a:latin typeface="Helvetica Neue"/>
                <a:cs typeface="Helvetica Neue"/>
              </a:rPr>
              <a:t>Што е почетна состојба</a:t>
            </a:r>
            <a:r>
              <a:rPr lang="en-US" sz="2400" b="1" dirty="0">
                <a:solidFill>
                  <a:srgbClr val="3F3F3F"/>
                </a:solidFill>
                <a:latin typeface="Helvetica Neue"/>
                <a:cs typeface="Helvetica Neue"/>
              </a:rPr>
              <a:t>?</a:t>
            </a:r>
          </a:p>
          <a:p>
            <a:pPr marL="342900" marR="0" lvl="0" indent="-342900" algn="l" defTabSz="914400" rtl="0" eaLnBrk="1" fontAlgn="auto" latinLnBrk="0" hangingPunct="1">
              <a:lnSpc>
                <a:spcPct val="100000"/>
              </a:lnSpc>
              <a:spcBef>
                <a:spcPct val="20000"/>
              </a:spcBef>
              <a:spcAft>
                <a:spcPts val="1200"/>
              </a:spcAft>
              <a:buClrTx/>
              <a:buSzTx/>
              <a:buFont typeface="Wingdings" pitchFamily="2" charset="2"/>
              <a:buChar char="Ø"/>
              <a:tabLst/>
              <a:defRPr/>
            </a:pPr>
            <a:r>
              <a:rPr kumimoji="0" lang="mk-MK" sz="2200" b="1" i="0" u="none" strike="noStrike" kern="1200" cap="none" spc="0" normalizeH="0" baseline="0" noProof="0" dirty="0" smtClean="0">
                <a:ln>
                  <a:noFill/>
                </a:ln>
                <a:solidFill>
                  <a:schemeClr val="tx1"/>
                </a:solidFill>
                <a:effectLst/>
                <a:uLnTx/>
                <a:uFillTx/>
                <a:latin typeface="Arial Narrow" panose="020B0606020202030204" pitchFamily="34" charset="0"/>
              </a:rPr>
              <a:t>НДЗ</a:t>
            </a:r>
            <a:r>
              <a:rPr kumimoji="0" lang="en-US" sz="2200" b="1" i="0" u="none" strike="noStrike" kern="1200" cap="none" spc="0" normalizeH="0" baseline="0" noProof="0" dirty="0" smtClean="0">
                <a:ln>
                  <a:noFill/>
                </a:ln>
                <a:solidFill>
                  <a:schemeClr val="tx1"/>
                </a:solidFill>
                <a:effectLst/>
                <a:uLnTx/>
                <a:uFillTx/>
                <a:latin typeface="Arial Narrow" panose="020B0606020202030204" pitchFamily="34" charset="0"/>
              </a:rPr>
              <a:t> </a:t>
            </a:r>
            <a:r>
              <a:rPr kumimoji="0" lang="mk-MK" sz="2200" b="1" i="0" u="none" strike="noStrike" kern="1200" cap="none" spc="0" normalizeH="0" baseline="0" noProof="0" dirty="0" smtClean="0">
                <a:ln>
                  <a:noFill/>
                </a:ln>
                <a:solidFill>
                  <a:schemeClr val="tx1"/>
                </a:solidFill>
                <a:effectLst/>
                <a:uLnTx/>
                <a:uFillTx/>
                <a:latin typeface="Arial Narrow" panose="020B0606020202030204" pitchFamily="34" charset="0"/>
              </a:rPr>
              <a:t>– природниот капитал базиран брз почвените ресурси се одржува или подобрува во однсо на неговата почетна состојба (</a:t>
            </a:r>
            <a:r>
              <a:rPr kumimoji="0" lang="en-US" sz="2200" b="1" i="0" u="none" strike="noStrike" kern="1200" cap="none" spc="0" normalizeH="0" baseline="0" noProof="0" dirty="0" smtClean="0">
                <a:ln>
                  <a:noFill/>
                </a:ln>
                <a:solidFill>
                  <a:schemeClr val="tx1"/>
                </a:solidFill>
                <a:effectLst/>
                <a:uLnTx/>
                <a:uFillTx/>
                <a:latin typeface="Arial Narrow" panose="020B0606020202030204" pitchFamily="34" charset="0"/>
              </a:rPr>
              <a:t>baseline)</a:t>
            </a:r>
            <a:r>
              <a:rPr kumimoji="0" lang="en-US" sz="2200" b="1" i="0" u="none" strike="noStrike" kern="1200" cap="none" spc="0" normalizeH="0" noProof="0" dirty="0" smtClean="0">
                <a:ln>
                  <a:noFill/>
                </a:ln>
                <a:solidFill>
                  <a:schemeClr val="tx1"/>
                </a:solidFill>
                <a:effectLst/>
                <a:uLnTx/>
                <a:uFillTx/>
                <a:latin typeface="Arial Narrow" panose="020B0606020202030204" pitchFamily="34" charset="0"/>
              </a:rPr>
              <a:t> – </a:t>
            </a:r>
            <a:r>
              <a:rPr kumimoji="0" lang="mk-MK" sz="2200" b="1" i="0" u="none" strike="noStrike" kern="1200" cap="none" spc="0" normalizeH="0" baseline="0" noProof="0" dirty="0" smtClean="0">
                <a:ln>
                  <a:noFill/>
                </a:ln>
                <a:solidFill>
                  <a:schemeClr val="tx1"/>
                </a:solidFill>
                <a:effectLst/>
                <a:uLnTx/>
                <a:uFillTx/>
                <a:latin typeface="Arial Narrow" panose="020B0606020202030204" pitchFamily="34" charset="0"/>
              </a:rPr>
              <a:t> пристап на “</a:t>
            </a:r>
            <a:r>
              <a:rPr lang="mk-MK" sz="2200" b="1" dirty="0">
                <a:solidFill>
                  <a:srgbClr val="C00000"/>
                </a:solidFill>
                <a:latin typeface="Arial Narrow" panose="020B0606020202030204" pitchFamily="34" charset="0"/>
              </a:rPr>
              <a:t>НУЛТА НЕТО ГУБИТОК</a:t>
            </a:r>
            <a:r>
              <a:rPr kumimoji="0" lang="mk-MK" sz="2200" b="1" i="0" u="none" strike="noStrike" kern="1200" cap="none" spc="0" normalizeH="0" noProof="0" dirty="0" smtClean="0">
                <a:ln>
                  <a:noFill/>
                </a:ln>
                <a:solidFill>
                  <a:schemeClr val="tx1"/>
                </a:solidFill>
                <a:effectLst/>
                <a:uLnTx/>
                <a:uFillTx/>
                <a:latin typeface="Arial Narrow" panose="020B0606020202030204" pitchFamily="34" charset="0"/>
              </a:rPr>
              <a:t>“</a:t>
            </a:r>
            <a:endParaRPr kumimoji="0" lang="mk-MK" sz="2200" b="1" i="0" u="none" strike="noStrike" kern="1200" cap="none" spc="0" normalizeH="0" baseline="0" noProof="0" dirty="0" smtClean="0">
              <a:ln>
                <a:noFill/>
              </a:ln>
              <a:solidFill>
                <a:schemeClr val="tx1"/>
              </a:solidFill>
              <a:effectLst/>
              <a:uLnTx/>
              <a:uFillTx/>
              <a:latin typeface="Arial Narrow" panose="020B0606020202030204" pitchFamily="34" charset="0"/>
            </a:endParaRPr>
          </a:p>
          <a:p>
            <a:pPr marL="342900" lvl="0" indent="-342900">
              <a:spcBef>
                <a:spcPct val="20000"/>
              </a:spcBef>
              <a:spcAft>
                <a:spcPts val="1200"/>
              </a:spcAft>
              <a:buFont typeface="Wingdings" pitchFamily="2" charset="2"/>
              <a:buChar char="Ø"/>
              <a:defRPr/>
            </a:pPr>
            <a:r>
              <a:rPr lang="mk-MK" sz="2200" b="1" dirty="0" smtClean="0">
                <a:latin typeface="Arial Narrow" panose="020B0606020202030204" pitchFamily="34" charset="0"/>
              </a:rPr>
              <a:t>П</a:t>
            </a:r>
            <a:r>
              <a:rPr kumimoji="0" lang="mk-MK" sz="2200" b="1" i="0" u="none" strike="noStrike" kern="1200" cap="none" spc="0" normalizeH="0" baseline="0" noProof="0" dirty="0" smtClean="0">
                <a:ln>
                  <a:noFill/>
                </a:ln>
                <a:solidFill>
                  <a:schemeClr val="tx1"/>
                </a:solidFill>
                <a:effectLst/>
                <a:uLnTx/>
                <a:uFillTx/>
                <a:latin typeface="Arial Narrow" panose="020B0606020202030204" pitchFamily="34" charset="0"/>
              </a:rPr>
              <a:t>очетната</a:t>
            </a:r>
            <a:r>
              <a:rPr kumimoji="0" lang="mk-MK" sz="2200" b="1" i="0" u="none" strike="noStrike" kern="1200" cap="none" spc="0" normalizeH="0" noProof="0" dirty="0" smtClean="0">
                <a:ln>
                  <a:noFill/>
                </a:ln>
                <a:solidFill>
                  <a:schemeClr val="tx1"/>
                </a:solidFill>
                <a:effectLst/>
                <a:uLnTx/>
                <a:uFillTx/>
                <a:latin typeface="Arial Narrow" panose="020B0606020202030204" pitchFamily="34" charset="0"/>
              </a:rPr>
              <a:t> (</a:t>
            </a:r>
            <a:r>
              <a:rPr kumimoji="0" lang="en-US" sz="2200" b="1" i="0" u="none" strike="noStrike" kern="1200" cap="none" spc="0" normalizeH="0" noProof="0" dirty="0" smtClean="0">
                <a:ln>
                  <a:noFill/>
                </a:ln>
                <a:solidFill>
                  <a:schemeClr val="tx1"/>
                </a:solidFill>
                <a:effectLst/>
                <a:uLnTx/>
                <a:uFillTx/>
                <a:latin typeface="Arial Narrow" panose="020B0606020202030204" pitchFamily="34" charset="0"/>
              </a:rPr>
              <a:t>baseline)</a:t>
            </a:r>
            <a:r>
              <a:rPr kumimoji="0" lang="mk-MK" sz="2200" b="1" i="0" u="none" strike="noStrike" kern="1200" cap="none" spc="0" normalizeH="0" baseline="0" noProof="0" dirty="0" smtClean="0">
                <a:ln>
                  <a:noFill/>
                </a:ln>
                <a:solidFill>
                  <a:schemeClr val="tx1"/>
                </a:solidFill>
                <a:effectLst/>
                <a:uLnTx/>
                <a:uFillTx/>
                <a:latin typeface="Arial Narrow" panose="020B0606020202030204" pitchFamily="34" charset="0"/>
              </a:rPr>
              <a:t> состојба </a:t>
            </a:r>
            <a:r>
              <a:rPr lang="mk-MK" sz="2200" b="1" dirty="0" smtClean="0">
                <a:latin typeface="Arial Narrow" panose="020B0606020202030204" pitchFamily="34" charset="0"/>
              </a:rPr>
              <a:t>е </a:t>
            </a:r>
            <a:r>
              <a:rPr lang="mk-MK" sz="2200" b="1" dirty="0">
                <a:solidFill>
                  <a:srgbClr val="C00000"/>
                </a:solidFill>
                <a:latin typeface="Arial Narrow" panose="020B0606020202030204" pitchFamily="34" charset="0"/>
              </a:rPr>
              <a:t>ЦЕЛ </a:t>
            </a:r>
            <a:r>
              <a:rPr lang="mk-MK" sz="2200" b="1" dirty="0" smtClean="0">
                <a:latin typeface="Arial Narrow" panose="020B0606020202030204" pitchFamily="34" charset="0"/>
              </a:rPr>
              <a:t>која треба да се постигне, за да се одржи “неутралноста“ </a:t>
            </a:r>
          </a:p>
          <a:p>
            <a:pPr marL="342900" indent="-342900">
              <a:spcBef>
                <a:spcPct val="20000"/>
              </a:spcBef>
              <a:spcAft>
                <a:spcPts val="1200"/>
              </a:spcAft>
              <a:buFont typeface="Wingdings" pitchFamily="2" charset="2"/>
              <a:buChar char="Ø"/>
              <a:defRPr/>
            </a:pPr>
            <a:r>
              <a:rPr lang="mk-MK" altLang="en-US" sz="2200" b="1" dirty="0" smtClean="0">
                <a:latin typeface="Arial Narrow" panose="020B0606020202030204" pitchFamily="34" charset="0"/>
              </a:rPr>
              <a:t>Затоа - НДЗ</a:t>
            </a:r>
            <a:r>
              <a:rPr lang="en-GB" altLang="en-US" sz="2200" b="1" dirty="0" smtClean="0">
                <a:latin typeface="Arial Narrow" panose="020B0606020202030204" pitchFamily="34" charset="0"/>
              </a:rPr>
              <a:t> </a:t>
            </a:r>
            <a:r>
              <a:rPr lang="mk-MK" altLang="en-US" sz="2200" b="1" dirty="0">
                <a:latin typeface="Arial Narrow" panose="020B0606020202030204" pitchFamily="34" charset="0"/>
              </a:rPr>
              <a:t>–</a:t>
            </a:r>
            <a:r>
              <a:rPr lang="mk-MK" altLang="en-US" sz="2200" b="1" dirty="0">
                <a:solidFill>
                  <a:srgbClr val="C00000"/>
                </a:solidFill>
                <a:latin typeface="Arial Narrow" panose="020B0606020202030204" pitchFamily="34" charset="0"/>
              </a:rPr>
              <a:t> минимална цел </a:t>
            </a:r>
            <a:endParaRPr lang="mk-MK" sz="2200" b="1" dirty="0" smtClean="0">
              <a:latin typeface="Arial Narrow" panose="020B0606020202030204" pitchFamily="34" charset="0"/>
            </a:endParaRPr>
          </a:p>
          <a:p>
            <a:pPr marL="342900" lvl="0" indent="-342900">
              <a:spcBef>
                <a:spcPct val="20000"/>
              </a:spcBef>
              <a:spcAft>
                <a:spcPts val="1200"/>
              </a:spcAft>
              <a:buFont typeface="Wingdings" pitchFamily="2" charset="2"/>
              <a:buChar char="Ø"/>
              <a:defRPr/>
            </a:pPr>
            <a:r>
              <a:rPr lang="mk-MK" sz="2200" b="1" dirty="0" smtClean="0">
                <a:latin typeface="Arial Narrow" panose="020B0606020202030204" pitchFamily="34" charset="0"/>
              </a:rPr>
              <a:t>Почетната состојба е иницијална нумеричка вредност на три индикатори кои се користат како  најреференти параметри кои го карактеризираат природнито капитал кој се базира на почвените ресурси,</a:t>
            </a:r>
          </a:p>
        </p:txBody>
      </p:sp>
      <p:sp>
        <p:nvSpPr>
          <p:cNvPr id="6" name="Titolo 2"/>
          <p:cNvSpPr txBox="1">
            <a:spLocks/>
          </p:cNvSpPr>
          <p:nvPr/>
        </p:nvSpPr>
        <p:spPr>
          <a:xfrm>
            <a:off x="277361" y="583850"/>
            <a:ext cx="8865728" cy="1222268"/>
          </a:xfrm>
          <a:prstGeom prst="rect">
            <a:avLst/>
          </a:prstGeom>
          <a:noFill/>
        </p:spPr>
        <p:txBody>
          <a:bodyPr>
            <a:normAutofit/>
          </a:bodyPr>
          <a:lstStyle/>
          <a:p>
            <a:pPr algn="ctr">
              <a:spcBef>
                <a:spcPct val="0"/>
              </a:spcBef>
              <a:defRPr/>
            </a:pPr>
            <a:r>
              <a:rPr lang="mk-MK" sz="2800" b="1" kern="0" dirty="0" smtClean="0">
                <a:solidFill>
                  <a:srgbClr val="A50021"/>
                </a:solidFill>
                <a:latin typeface="+mj-lt"/>
                <a:cs typeface="Arial"/>
              </a:rPr>
              <a:t>СТОЛБ 2. ПРОЦЕНА на НДЗ </a:t>
            </a:r>
          </a:p>
          <a:p>
            <a:pPr algn="ctr">
              <a:spcBef>
                <a:spcPct val="0"/>
              </a:spcBef>
              <a:defRPr/>
            </a:pPr>
            <a:r>
              <a:rPr lang="mk-MK" sz="2800" b="1" kern="0" dirty="0" smtClean="0">
                <a:solidFill>
                  <a:srgbClr val="A50021"/>
                </a:solidFill>
                <a:latin typeface="+mj-lt"/>
                <a:cs typeface="Arial"/>
              </a:rPr>
              <a:t>Дефинирање на почетна состојба на НДЗ </a:t>
            </a:r>
          </a:p>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it-IT" sz="2800" b="1" i="0" u="none" strike="noStrike" kern="1200" cap="none" spc="0" normalizeH="0" baseline="0" noProof="0" dirty="0">
              <a:ln>
                <a:noFill/>
              </a:ln>
              <a:solidFill>
                <a:schemeClr val="tx1"/>
              </a:solidFill>
              <a:effectLst/>
              <a:uLnTx/>
              <a:uFillTx/>
              <a:latin typeface="+mj-lt"/>
              <a:ea typeface="+mj-ea"/>
              <a:cs typeface="+mj-cs"/>
            </a:endParaRPr>
          </a:p>
        </p:txBody>
      </p:sp>
    </p:spTree>
    <p:extLst>
      <p:ext uri="{BB962C8B-B14F-4D97-AF65-F5344CB8AC3E}">
        <p14:creationId xmlns:p14="http://schemas.microsoft.com/office/powerpoint/2010/main" val="360149770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alpha val="90000"/>
          </a:schemeClr>
        </a:solidFill>
        <a:effectLst/>
      </p:bgPr>
    </p:bg>
    <p:spTree>
      <p:nvGrpSpPr>
        <p:cNvPr id="1" name=""/>
        <p:cNvGrpSpPr/>
        <p:nvPr/>
      </p:nvGrpSpPr>
      <p:grpSpPr>
        <a:xfrm>
          <a:off x="0" y="0"/>
          <a:ext cx="0" cy="0"/>
          <a:chOff x="0" y="0"/>
          <a:chExt cx="0" cy="0"/>
        </a:xfrm>
      </p:grpSpPr>
      <p:pic>
        <p:nvPicPr>
          <p:cNvPr id="5" name="Picture 4" descr="Image result for LAND DEGRADATION NEUTRALITY"/>
          <p:cNvPicPr>
            <a:picLocks noChangeAspect="1" noChangeArrowheads="1"/>
          </p:cNvPicPr>
          <p:nvPr/>
        </p:nvPicPr>
        <p:blipFill>
          <a:blip r:embed="rId3"/>
          <a:srcRect l="23821" r="24004"/>
          <a:stretch>
            <a:fillRect/>
          </a:stretch>
        </p:blipFill>
        <p:spPr bwMode="auto">
          <a:xfrm>
            <a:off x="6432887" y="3936201"/>
            <a:ext cx="2698218" cy="2829963"/>
          </a:xfrm>
          <a:prstGeom prst="rect">
            <a:avLst/>
          </a:prstGeom>
          <a:noFill/>
        </p:spPr>
      </p:pic>
      <p:pic>
        <p:nvPicPr>
          <p:cNvPr id="2" name="Picture 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30334" y="90546"/>
            <a:ext cx="1248646" cy="493305"/>
          </a:xfrm>
          <a:prstGeom prst="rect">
            <a:avLst/>
          </a:prstGeom>
          <a:noFill/>
        </p:spPr>
      </p:pic>
      <p:pic>
        <p:nvPicPr>
          <p:cNvPr id="3" name="Picture 2"/>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578980" y="439173"/>
            <a:ext cx="965960" cy="289355"/>
          </a:xfrm>
          <a:prstGeom prst="rect">
            <a:avLst/>
          </a:prstGeom>
          <a:noFill/>
        </p:spPr>
      </p:pic>
      <p:pic>
        <p:nvPicPr>
          <p:cNvPr id="4" name="Picture 3" descr="Image result for &amp;Mcy;&amp;icy;&amp;ncy;&amp;icy;&amp;scy;&amp;tcy;&amp;iecy;&amp;rcy;&amp;scy;&amp;tcy;&amp;vcy;&amp;ocy; &amp;zcy;&amp;acy; &amp;zhcy;&amp;icy;&amp;vcy;&amp;ocy;&amp;tcy;&amp;ncy;&amp;acy; &amp;scy;&amp;rcy;&amp;iecy;&amp;dcy;&amp;icy;&amp;ncy;&amp;acy; &amp;icy; &amp;pcy;&amp;rcy;&amp;ocy;&amp;scy;&amp;tcy;&amp;ocy;&amp;rcy;&amp;ncy;&amp;ocy; &amp;pcy;&amp;lcy;&amp;acy;&amp;ncy;&amp;icy;&amp;rcy;&amp;acy;&amp;njcy;&amp;iecy; logo"/>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936962" y="86539"/>
            <a:ext cx="1207038" cy="743199"/>
          </a:xfrm>
          <a:prstGeom prst="rect">
            <a:avLst/>
          </a:prstGeom>
          <a:noFill/>
          <a:extLst>
            <a:ext uri="{909E8E84-426E-40DD-AFC4-6F175D3DCCD1}">
              <a14:hiddenFill xmlns:a14="http://schemas.microsoft.com/office/drawing/2010/main">
                <a:solidFill>
                  <a:srgbClr val="FFFFFF"/>
                </a:solidFill>
              </a14:hiddenFill>
            </a:ext>
          </a:extLst>
        </p:spPr>
      </p:pic>
      <p:sp>
        <p:nvSpPr>
          <p:cNvPr id="13" name="Segnaposto contenuto 1"/>
          <p:cNvSpPr txBox="1">
            <a:spLocks/>
          </p:cNvSpPr>
          <p:nvPr/>
        </p:nvSpPr>
        <p:spPr>
          <a:xfrm>
            <a:off x="260232" y="1928802"/>
            <a:ext cx="8383734" cy="4014798"/>
          </a:xfrm>
          <a:prstGeom prst="rect">
            <a:avLst/>
          </a:prstGeom>
          <a:solidFill>
            <a:schemeClr val="bg2">
              <a:lumMod val="75000"/>
              <a:alpha val="31000"/>
            </a:schemeClr>
          </a:solidFill>
          <a:scene3d>
            <a:camera prst="orthographicFront"/>
            <a:lightRig rig="threePt" dir="t"/>
          </a:scene3d>
          <a:sp3d>
            <a:bevelT prst="convex"/>
          </a:sp3d>
        </p:spPr>
        <p:txBody>
          <a:bodyPr>
            <a:noAutofit/>
          </a:bodyPr>
          <a:lstStyle/>
          <a:p>
            <a:pPr marL="342900" marR="0" lvl="0" indent="-342900" algn="just" defTabSz="914400" rtl="0" eaLnBrk="1" fontAlgn="auto" latinLnBrk="0" hangingPunct="1">
              <a:lnSpc>
                <a:spcPct val="100000"/>
              </a:lnSpc>
              <a:spcBef>
                <a:spcPct val="20000"/>
              </a:spcBef>
              <a:spcAft>
                <a:spcPts val="1200"/>
              </a:spcAft>
              <a:buClrTx/>
              <a:buSzTx/>
              <a:buFont typeface="Wingdings" pitchFamily="2" charset="2"/>
              <a:buChar char="Ø"/>
              <a:tabLst/>
              <a:defRPr/>
            </a:pPr>
            <a:r>
              <a:rPr kumimoji="0" lang="mk-MK" sz="2000" b="0" i="0" u="none" strike="noStrike" kern="1200" cap="none" spc="0" normalizeH="0" baseline="0" noProof="0" dirty="0" smtClean="0">
                <a:ln>
                  <a:noFill/>
                </a:ln>
                <a:effectLst/>
                <a:uLnTx/>
                <a:uFillTx/>
                <a:latin typeface="Helvetica Neue"/>
              </a:rPr>
              <a:t>Зависи од моменталната состојба и условите во земјата, кои се разликуваат како временски така и просторно, според климатските услови и активностите на човекот врз земјиштето</a:t>
            </a:r>
            <a:r>
              <a:rPr kumimoji="0" lang="en-US" sz="2000" b="0" i="0" u="none" strike="noStrike" kern="1200" cap="none" spc="0" normalizeH="0" baseline="0" noProof="0" dirty="0" smtClean="0">
                <a:ln>
                  <a:noFill/>
                </a:ln>
                <a:effectLst/>
                <a:uLnTx/>
                <a:uFillTx/>
                <a:latin typeface="Helvetica Neue"/>
              </a:rPr>
              <a:t>;</a:t>
            </a:r>
            <a:endParaRPr kumimoji="0" lang="mk-MK" sz="2000" b="0" i="0" u="none" strike="noStrike" kern="1200" cap="none" spc="0" normalizeH="0" baseline="0" noProof="0" dirty="0" smtClean="0">
              <a:ln>
                <a:noFill/>
              </a:ln>
              <a:effectLst/>
              <a:uLnTx/>
              <a:uFillTx/>
              <a:latin typeface="Helvetica Neue"/>
            </a:endParaRPr>
          </a:p>
          <a:p>
            <a:pPr marL="342900" marR="0" lvl="0" indent="-342900" algn="just" defTabSz="914400" rtl="0" eaLnBrk="1" fontAlgn="auto" latinLnBrk="0" hangingPunct="1">
              <a:lnSpc>
                <a:spcPct val="100000"/>
              </a:lnSpc>
              <a:spcBef>
                <a:spcPct val="20000"/>
              </a:spcBef>
              <a:spcAft>
                <a:spcPts val="1200"/>
              </a:spcAft>
              <a:buClrTx/>
              <a:buSzTx/>
              <a:buFont typeface="Wingdings" pitchFamily="2" charset="2"/>
              <a:buChar char="Ø"/>
              <a:tabLst/>
              <a:defRPr/>
            </a:pPr>
            <a:r>
              <a:rPr kumimoji="0" lang="mk-MK" sz="2000" b="0" i="0" u="none" strike="noStrike" kern="1200" cap="none" spc="0" normalizeH="0" baseline="0" noProof="0" dirty="0" smtClean="0">
                <a:ln>
                  <a:noFill/>
                </a:ln>
                <a:effectLst/>
                <a:uLnTx/>
                <a:uFillTx/>
                <a:latin typeface="Helvetica Neue"/>
              </a:rPr>
              <a:t>Треба да биде пресметан за секој индикатор одделно, во просек за 10-15 години</a:t>
            </a:r>
            <a:r>
              <a:rPr kumimoji="0" lang="en-US" sz="2000" b="0" i="0" u="none" strike="noStrike" kern="1200" cap="none" spc="0" normalizeH="0" baseline="0" noProof="0" dirty="0" smtClean="0">
                <a:ln>
                  <a:noFill/>
                </a:ln>
                <a:effectLst/>
                <a:uLnTx/>
                <a:uFillTx/>
                <a:latin typeface="Helvetica Neue"/>
              </a:rPr>
              <a:t>;</a:t>
            </a:r>
            <a:endParaRPr kumimoji="0" lang="mk-MK" sz="2000" b="0" i="0" u="none" strike="noStrike" kern="1200" cap="none" spc="0" normalizeH="0" baseline="0" noProof="0" dirty="0" smtClean="0">
              <a:ln>
                <a:noFill/>
              </a:ln>
              <a:effectLst/>
              <a:uLnTx/>
              <a:uFillTx/>
              <a:latin typeface="Helvetica Neue"/>
            </a:endParaRPr>
          </a:p>
          <a:p>
            <a:pPr marL="342900" marR="0" lvl="0" indent="-342900" algn="just" defTabSz="914400" rtl="0" eaLnBrk="1" fontAlgn="auto" latinLnBrk="0" hangingPunct="1">
              <a:lnSpc>
                <a:spcPct val="100000"/>
              </a:lnSpc>
              <a:spcBef>
                <a:spcPct val="20000"/>
              </a:spcBef>
              <a:spcAft>
                <a:spcPts val="1200"/>
              </a:spcAft>
              <a:buClrTx/>
              <a:buSzTx/>
              <a:buFont typeface="Wingdings" pitchFamily="2" charset="2"/>
              <a:buChar char="Ø"/>
              <a:tabLst/>
              <a:defRPr/>
            </a:pPr>
            <a:r>
              <a:rPr kumimoji="0" lang="ru-RU" sz="2000" b="0" i="0" u="none" strike="noStrike" kern="1200" cap="none" spc="0" normalizeH="0" baseline="0" noProof="0" dirty="0" smtClean="0">
                <a:ln>
                  <a:noFill/>
                </a:ln>
                <a:effectLst/>
                <a:uLnTx/>
                <a:uFillTx/>
                <a:latin typeface="Helvetica Neue"/>
              </a:rPr>
              <a:t>Точната идентификација на почетната (основната) состојба, на крајот зависи од достапната база на податоци на национално ниво</a:t>
            </a:r>
            <a:r>
              <a:rPr kumimoji="0" lang="en-US" sz="2000" b="0" i="0" u="none" strike="noStrike" kern="1200" cap="none" spc="0" normalizeH="0" baseline="0" noProof="0" dirty="0" smtClean="0">
                <a:ln>
                  <a:noFill/>
                </a:ln>
                <a:effectLst/>
                <a:uLnTx/>
                <a:uFillTx/>
                <a:latin typeface="Helvetica Neue"/>
              </a:rPr>
              <a:t>;</a:t>
            </a:r>
            <a:endParaRPr kumimoji="0" lang="ru-RU" sz="2000" b="0" i="0" u="none" strike="noStrike" kern="1200" cap="none" spc="0" normalizeH="0" baseline="0" noProof="0" dirty="0" smtClean="0">
              <a:ln>
                <a:noFill/>
              </a:ln>
              <a:effectLst/>
              <a:uLnTx/>
              <a:uFillTx/>
              <a:latin typeface="Helvetica Neue"/>
            </a:endParaRPr>
          </a:p>
          <a:p>
            <a:pPr marL="342900" marR="0" lvl="0" indent="-342900" algn="just" defTabSz="914400" rtl="0" eaLnBrk="1" fontAlgn="auto" latinLnBrk="0" hangingPunct="1">
              <a:lnSpc>
                <a:spcPct val="100000"/>
              </a:lnSpc>
              <a:spcBef>
                <a:spcPct val="20000"/>
              </a:spcBef>
              <a:spcAft>
                <a:spcPts val="1200"/>
              </a:spcAft>
              <a:buClrTx/>
              <a:buSzTx/>
              <a:buFont typeface="Wingdings" pitchFamily="2" charset="2"/>
              <a:buChar char="Ø"/>
              <a:tabLst/>
              <a:defRPr/>
            </a:pPr>
            <a:r>
              <a:rPr kumimoji="0" lang="mk-MK" sz="2000" b="0" i="0" u="none" strike="noStrike" kern="1200" cap="none" spc="0" normalizeH="0" baseline="0" noProof="0" dirty="0" smtClean="0">
                <a:ln>
                  <a:noFill/>
                </a:ln>
                <a:effectLst/>
                <a:uLnTx/>
                <a:uFillTx/>
                <a:latin typeface="Helvetica Neue"/>
              </a:rPr>
              <a:t>Државите треба да извршат јасна идентификација на основниот период, одделно.</a:t>
            </a:r>
          </a:p>
        </p:txBody>
      </p:sp>
      <p:sp>
        <p:nvSpPr>
          <p:cNvPr id="14" name="TextBox 13"/>
          <p:cNvSpPr txBox="1"/>
          <p:nvPr/>
        </p:nvSpPr>
        <p:spPr>
          <a:xfrm>
            <a:off x="1357290" y="1213902"/>
            <a:ext cx="7031134" cy="461665"/>
          </a:xfrm>
          <a:prstGeom prst="rect">
            <a:avLst/>
          </a:prstGeom>
          <a:noFill/>
        </p:spPr>
        <p:txBody>
          <a:bodyPr wrap="square" rtlCol="0">
            <a:spAutoFit/>
          </a:bodyPr>
          <a:lstStyle/>
          <a:p>
            <a:r>
              <a:rPr lang="mk-MK" sz="2400" b="1" dirty="0" smtClean="0">
                <a:latin typeface="Helvetica Neue"/>
                <a:cs typeface="Helvetica Neue"/>
              </a:rPr>
              <a:t>Што е основен период (период до  </a:t>
            </a:r>
            <a:r>
              <a:rPr lang="mk-MK" sz="2400" b="1" i="1" dirty="0" smtClean="0">
                <a:solidFill>
                  <a:srgbClr val="FF0000"/>
                </a:solidFill>
                <a:latin typeface="Helvetica Neue"/>
                <a:cs typeface="Helvetica Neue"/>
              </a:rPr>
              <a:t>2030</a:t>
            </a:r>
            <a:r>
              <a:rPr lang="mk-MK" sz="2400" b="1" dirty="0" smtClean="0">
                <a:latin typeface="Helvetica Neue"/>
                <a:cs typeface="Helvetica Neue"/>
              </a:rPr>
              <a:t>....)</a:t>
            </a:r>
            <a:r>
              <a:rPr lang="en-US" sz="2400" b="1" dirty="0" smtClean="0">
                <a:latin typeface="Helvetica Neue"/>
                <a:cs typeface="Helvetica Neue"/>
              </a:rPr>
              <a:t>?</a:t>
            </a:r>
            <a:endParaRPr lang="en-US" sz="2400" b="1" dirty="0">
              <a:latin typeface="Helvetica Neue"/>
              <a:cs typeface="Helvetica Neue"/>
            </a:endParaRPr>
          </a:p>
        </p:txBody>
      </p:sp>
      <p:sp>
        <p:nvSpPr>
          <p:cNvPr id="16" name="Titolo 2"/>
          <p:cNvSpPr txBox="1">
            <a:spLocks/>
          </p:cNvSpPr>
          <p:nvPr/>
        </p:nvSpPr>
        <p:spPr>
          <a:xfrm>
            <a:off x="2544940" y="305055"/>
            <a:ext cx="5392022" cy="621807"/>
          </a:xfrm>
          <a:prstGeom prst="rect">
            <a:avLst/>
          </a:prstGeom>
        </p:spPr>
        <p:txBody>
          <a:bodyPr>
            <a:noAutofit/>
          </a:bodyPr>
          <a:lstStyle/>
          <a:p>
            <a:pPr algn="ctr"/>
            <a:r>
              <a:rPr lang="mk-MK" sz="2400" b="1" kern="0" dirty="0" smtClean="0">
                <a:solidFill>
                  <a:srgbClr val="A50021"/>
                </a:solidFill>
                <a:cs typeface="Arial"/>
              </a:rPr>
              <a:t>Дефинирање почетна состојба на НДЗ</a:t>
            </a:r>
            <a:endParaRPr lang="it-IT" sz="2400" b="1" dirty="0"/>
          </a:p>
        </p:txBody>
      </p:sp>
    </p:spTree>
    <p:extLst>
      <p:ext uri="{BB962C8B-B14F-4D97-AF65-F5344CB8AC3E}">
        <p14:creationId xmlns:p14="http://schemas.microsoft.com/office/powerpoint/2010/main" val="415316784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30334" y="90546"/>
            <a:ext cx="1248646" cy="493305"/>
          </a:xfrm>
          <a:prstGeom prst="rect">
            <a:avLst/>
          </a:prstGeom>
          <a:noFill/>
        </p:spPr>
      </p:pic>
      <p:pic>
        <p:nvPicPr>
          <p:cNvPr id="3" name="Picture 2"/>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578980" y="439173"/>
            <a:ext cx="965960" cy="289355"/>
          </a:xfrm>
          <a:prstGeom prst="rect">
            <a:avLst/>
          </a:prstGeom>
          <a:noFill/>
        </p:spPr>
      </p:pic>
      <p:pic>
        <p:nvPicPr>
          <p:cNvPr id="4" name="Picture 3" descr="Image result for &amp;Mcy;&amp;icy;&amp;ncy;&amp;icy;&amp;scy;&amp;tcy;&amp;iecy;&amp;rcy;&amp;scy;&amp;tcy;&amp;vcy;&amp;ocy; &amp;zcy;&amp;acy; &amp;zhcy;&amp;icy;&amp;vcy;&amp;ocy;&amp;tcy;&amp;ncy;&amp;acy; &amp;scy;&amp;rcy;&amp;iecy;&amp;dcy;&amp;icy;&amp;ncy;&amp;acy; &amp;icy; &amp;pcy;&amp;rcy;&amp;ocy;&amp;scy;&amp;tcy;&amp;ocy;&amp;rcy;&amp;ncy;&amp;ocy; &amp;pcy;&amp;lcy;&amp;acy;&amp;ncy;&amp;icy;&amp;rcy;&amp;acy;&amp;njcy;&amp;iecy; logo"/>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936962" y="86539"/>
            <a:ext cx="1207038" cy="743199"/>
          </a:xfrm>
          <a:prstGeom prst="rect">
            <a:avLst/>
          </a:prstGeom>
          <a:noFill/>
          <a:extLst>
            <a:ext uri="{909E8E84-426E-40DD-AFC4-6F175D3DCCD1}">
              <a14:hiddenFill xmlns:a14="http://schemas.microsoft.com/office/drawing/2010/main">
                <a:solidFill>
                  <a:srgbClr val="FFFFFF"/>
                </a:solidFill>
              </a14:hiddenFill>
            </a:ext>
          </a:extLst>
        </p:spPr>
      </p:pic>
      <p:sp>
        <p:nvSpPr>
          <p:cNvPr id="14" name="Titolo 2"/>
          <p:cNvSpPr txBox="1">
            <a:spLocks/>
          </p:cNvSpPr>
          <p:nvPr/>
        </p:nvSpPr>
        <p:spPr>
          <a:xfrm>
            <a:off x="2544940" y="22543"/>
            <a:ext cx="5392022" cy="621807"/>
          </a:xfrm>
          <a:prstGeom prst="rect">
            <a:avLst/>
          </a:prstGeom>
        </p:spPr>
        <p:txBody>
          <a:bodyPr>
            <a:noAutofit/>
          </a:bodyPr>
          <a:lstStyle/>
          <a:p>
            <a:pPr algn="ctr"/>
            <a:r>
              <a:rPr lang="mk-MK" sz="2400" b="1" kern="0" dirty="0" smtClean="0">
                <a:solidFill>
                  <a:srgbClr val="A50021"/>
                </a:solidFill>
                <a:cs typeface="Arial"/>
              </a:rPr>
              <a:t>Дефинирање почетна состојба на НДЗ</a:t>
            </a:r>
            <a:endParaRPr lang="it-IT" sz="2400" b="1" dirty="0"/>
          </a:p>
        </p:txBody>
      </p:sp>
      <p:sp>
        <p:nvSpPr>
          <p:cNvPr id="16" name="Right Arrow 15"/>
          <p:cNvSpPr/>
          <p:nvPr/>
        </p:nvSpPr>
        <p:spPr>
          <a:xfrm>
            <a:off x="3786182" y="4750603"/>
            <a:ext cx="571504" cy="214314"/>
          </a:xfrm>
          <a:prstGeom prst="rightArrow">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k-MK" dirty="0">
              <a:solidFill>
                <a:srgbClr val="C00000"/>
              </a:solidFill>
            </a:endParaRPr>
          </a:p>
        </p:txBody>
      </p:sp>
      <p:sp>
        <p:nvSpPr>
          <p:cNvPr id="20" name="Curved Up Arrow 19"/>
          <p:cNvSpPr/>
          <p:nvPr/>
        </p:nvSpPr>
        <p:spPr>
          <a:xfrm>
            <a:off x="5250662" y="4857760"/>
            <a:ext cx="642942" cy="428628"/>
          </a:xfrm>
          <a:prstGeom prst="curvedUpArrow">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k-MK">
              <a:solidFill>
                <a:schemeClr val="tx1"/>
              </a:solidFill>
            </a:endParaRPr>
          </a:p>
        </p:txBody>
      </p:sp>
      <p:sp>
        <p:nvSpPr>
          <p:cNvPr id="21" name="Curved Up Arrow 20"/>
          <p:cNvSpPr/>
          <p:nvPr/>
        </p:nvSpPr>
        <p:spPr>
          <a:xfrm>
            <a:off x="6679421" y="4857760"/>
            <a:ext cx="642942" cy="428628"/>
          </a:xfrm>
          <a:prstGeom prst="curvedUpArrow">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k-MK">
              <a:solidFill>
                <a:schemeClr val="tx1"/>
              </a:solidFill>
            </a:endParaRPr>
          </a:p>
        </p:txBody>
      </p:sp>
      <p:sp>
        <p:nvSpPr>
          <p:cNvPr id="13" name="TextBox 12"/>
          <p:cNvSpPr txBox="1"/>
          <p:nvPr/>
        </p:nvSpPr>
        <p:spPr>
          <a:xfrm>
            <a:off x="1860" y="846322"/>
            <a:ext cx="9142140" cy="461665"/>
          </a:xfrm>
          <a:prstGeom prst="rect">
            <a:avLst/>
          </a:prstGeom>
          <a:noFill/>
        </p:spPr>
        <p:txBody>
          <a:bodyPr wrap="square" rtlCol="0">
            <a:spAutoFit/>
          </a:bodyPr>
          <a:lstStyle/>
          <a:p>
            <a:pPr algn="ctr"/>
            <a:r>
              <a:rPr lang="mk-MK" sz="2400" b="1" dirty="0" smtClean="0">
                <a:latin typeface="Helvetica Neue"/>
                <a:cs typeface="Helvetica Neue"/>
              </a:rPr>
              <a:t>Индикатори за одредување </a:t>
            </a:r>
            <a:r>
              <a:rPr lang="mk-MK" sz="2400" b="1" dirty="0" smtClean="0">
                <a:solidFill>
                  <a:srgbClr val="C00000"/>
                </a:solidFill>
                <a:latin typeface="Helvetica Neue"/>
                <a:cs typeface="Helvetica Neue"/>
              </a:rPr>
              <a:t>почетна соостојба </a:t>
            </a:r>
            <a:r>
              <a:rPr lang="mk-MK" sz="2400" b="1" dirty="0" smtClean="0">
                <a:latin typeface="Helvetica Neue"/>
                <a:cs typeface="Helvetica Neue"/>
              </a:rPr>
              <a:t>на НДЗ</a:t>
            </a:r>
            <a:endParaRPr lang="en-US" sz="2400" b="1" dirty="0">
              <a:latin typeface="Helvetica Neue"/>
              <a:cs typeface="Helvetica Neue"/>
            </a:endParaRPr>
          </a:p>
        </p:txBody>
      </p:sp>
      <p:graphicFrame>
        <p:nvGraphicFramePr>
          <p:cNvPr id="5" name="Object 4"/>
          <p:cNvGraphicFramePr>
            <a:graphicFrameLocks noChangeAspect="1"/>
          </p:cNvGraphicFramePr>
          <p:nvPr>
            <p:extLst>
              <p:ext uri="{D42A27DB-BD31-4B8C-83A1-F6EECF244321}">
                <p14:modId xmlns:p14="http://schemas.microsoft.com/office/powerpoint/2010/main" val="49601869"/>
              </p:ext>
            </p:extLst>
          </p:nvPr>
        </p:nvGraphicFramePr>
        <p:xfrm>
          <a:off x="578194" y="1543956"/>
          <a:ext cx="7558983" cy="5087393"/>
        </p:xfrm>
        <a:graphic>
          <a:graphicData uri="http://schemas.openxmlformats.org/presentationml/2006/ole">
            <mc:AlternateContent xmlns:mc="http://schemas.openxmlformats.org/markup-compatibility/2006">
              <mc:Choice xmlns:v="urn:schemas-microsoft-com:vml" Requires="v">
                <p:oleObj spid="_x0000_s1040" r:id="rId7" imgW="8075880" imgH="4494960" progId="">
                  <p:embed/>
                </p:oleObj>
              </mc:Choice>
              <mc:Fallback>
                <p:oleObj r:id="rId7" imgW="8075880" imgH="4494960" progId="">
                  <p:embed/>
                  <p:pic>
                    <p:nvPicPr>
                      <p:cNvPr id="0" name=""/>
                      <p:cNvPicPr/>
                      <p:nvPr/>
                    </p:nvPicPr>
                    <p:blipFill>
                      <a:blip r:embed="rId8"/>
                      <a:stretch>
                        <a:fillRect/>
                      </a:stretch>
                    </p:blipFill>
                    <p:spPr>
                      <a:xfrm>
                        <a:off x="578194" y="1543956"/>
                        <a:ext cx="7558983" cy="5087393"/>
                      </a:xfrm>
                      <a:prstGeom prst="rect">
                        <a:avLst/>
                      </a:prstGeom>
                    </p:spPr>
                  </p:pic>
                </p:oleObj>
              </mc:Fallback>
            </mc:AlternateContent>
          </a:graphicData>
        </a:graphic>
      </p:graphicFrame>
    </p:spTree>
    <p:extLst>
      <p:ext uri="{BB962C8B-B14F-4D97-AF65-F5344CB8AC3E}">
        <p14:creationId xmlns:p14="http://schemas.microsoft.com/office/powerpoint/2010/main" val="37560999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fill="hold"/>
                                        <p:tgtEl>
                                          <p:spTgt spid="20"/>
                                        </p:tgtEl>
                                        <p:attrNameLst>
                                          <p:attrName>ppt_x</p:attrName>
                                        </p:attrNameLst>
                                      </p:cBhvr>
                                      <p:tavLst>
                                        <p:tav tm="0">
                                          <p:val>
                                            <p:strVal val="#ppt_x"/>
                                          </p:val>
                                        </p:tav>
                                        <p:tav tm="100000">
                                          <p:val>
                                            <p:strVal val="#ppt_x"/>
                                          </p:val>
                                        </p:tav>
                                      </p:tavLst>
                                    </p:anim>
                                    <p:anim calcmode="lin" valueType="num">
                                      <p:cBhvr additive="base">
                                        <p:cTn id="14"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fill="hold"/>
                                        <p:tgtEl>
                                          <p:spTgt spid="21"/>
                                        </p:tgtEl>
                                        <p:attrNameLst>
                                          <p:attrName>ppt_x</p:attrName>
                                        </p:attrNameLst>
                                      </p:cBhvr>
                                      <p:tavLst>
                                        <p:tav tm="0">
                                          <p:val>
                                            <p:strVal val="#ppt_x"/>
                                          </p:val>
                                        </p:tav>
                                        <p:tav tm="100000">
                                          <p:val>
                                            <p:strVal val="#ppt_x"/>
                                          </p:val>
                                        </p:tav>
                                      </p:tavLst>
                                    </p:anim>
                                    <p:anim calcmode="lin" valueType="num">
                                      <p:cBhvr additive="base">
                                        <p:cTn id="20"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0" grpId="0" animBg="1"/>
      <p:bldP spid="21"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0334" y="90546"/>
            <a:ext cx="1248646" cy="493305"/>
          </a:xfrm>
          <a:prstGeom prst="rect">
            <a:avLst/>
          </a:prstGeom>
          <a:noFill/>
        </p:spPr>
      </p:pic>
      <p:pic>
        <p:nvPicPr>
          <p:cNvPr id="3" name="Picture 2"/>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78980" y="439173"/>
            <a:ext cx="965960" cy="289355"/>
          </a:xfrm>
          <a:prstGeom prst="rect">
            <a:avLst/>
          </a:prstGeom>
          <a:noFill/>
        </p:spPr>
      </p:pic>
      <p:pic>
        <p:nvPicPr>
          <p:cNvPr id="4" name="Picture 3" descr="Image result for &amp;Mcy;&amp;icy;&amp;ncy;&amp;icy;&amp;scy;&amp;tcy;&amp;iecy;&amp;rcy;&amp;scy;&amp;tcy;&amp;vcy;&amp;ocy; &amp;zcy;&amp;acy; &amp;zhcy;&amp;icy;&amp;vcy;&amp;ocy;&amp;tcy;&amp;ncy;&amp;acy; &amp;scy;&amp;rcy;&amp;iecy;&amp;dcy;&amp;icy;&amp;ncy;&amp;acy; &amp;icy; &amp;pcy;&amp;rcy;&amp;ocy;&amp;scy;&amp;tcy;&amp;ocy;&amp;rcy;&amp;ncy;&amp;ocy; &amp;pcy;&amp;lcy;&amp;acy;&amp;ncy;&amp;icy;&amp;rcy;&amp;acy;&amp;njcy;&amp;iecy; logo"/>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936962" y="86539"/>
            <a:ext cx="1207038" cy="74319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4" descr="Image result for LAND DEGRADATION NEUTRALITY"/>
          <p:cNvPicPr>
            <a:picLocks noChangeAspect="1" noChangeArrowheads="1"/>
          </p:cNvPicPr>
          <p:nvPr/>
        </p:nvPicPr>
        <p:blipFill>
          <a:blip r:embed="rId6"/>
          <a:srcRect l="23821" r="24004"/>
          <a:stretch>
            <a:fillRect/>
          </a:stretch>
        </p:blipFill>
        <p:spPr bwMode="auto">
          <a:xfrm>
            <a:off x="6705600" y="4343832"/>
            <a:ext cx="2232720" cy="2341736"/>
          </a:xfrm>
          <a:prstGeom prst="rect">
            <a:avLst/>
          </a:prstGeom>
          <a:noFill/>
        </p:spPr>
      </p:pic>
      <p:sp>
        <p:nvSpPr>
          <p:cNvPr id="14" name="TextBox 13"/>
          <p:cNvSpPr txBox="1"/>
          <p:nvPr/>
        </p:nvSpPr>
        <p:spPr>
          <a:xfrm>
            <a:off x="2895600" y="915831"/>
            <a:ext cx="4273799" cy="400110"/>
          </a:xfrm>
          <a:prstGeom prst="rect">
            <a:avLst/>
          </a:prstGeom>
          <a:noFill/>
        </p:spPr>
        <p:txBody>
          <a:bodyPr wrap="none" rtlCol="0">
            <a:spAutoFit/>
          </a:bodyPr>
          <a:lstStyle/>
          <a:p>
            <a:r>
              <a:rPr lang="mk-MK" sz="2000" b="1" dirty="0" smtClean="0">
                <a:latin typeface="Helvetica Neue"/>
              </a:rPr>
              <a:t>ЗОШТО ОВИЕ ИНДИКАТОРИ???</a:t>
            </a:r>
            <a:endParaRPr lang="mk-MK" sz="2000" b="1" dirty="0">
              <a:latin typeface="Helvetica Neue"/>
            </a:endParaRPr>
          </a:p>
        </p:txBody>
      </p:sp>
      <p:sp>
        <p:nvSpPr>
          <p:cNvPr id="15" name="TextBox 14"/>
          <p:cNvSpPr txBox="1"/>
          <p:nvPr/>
        </p:nvSpPr>
        <p:spPr>
          <a:xfrm>
            <a:off x="330334" y="1903353"/>
            <a:ext cx="8607986" cy="4016484"/>
          </a:xfrm>
          <a:prstGeom prst="rect">
            <a:avLst/>
          </a:prstGeom>
          <a:solidFill>
            <a:schemeClr val="bg2">
              <a:lumMod val="75000"/>
              <a:alpha val="42000"/>
            </a:schemeClr>
          </a:solidFill>
          <a:scene3d>
            <a:camera prst="orthographicFront"/>
            <a:lightRig rig="threePt" dir="t"/>
          </a:scene3d>
          <a:sp3d>
            <a:bevelT prst="convex"/>
          </a:sp3d>
        </p:spPr>
        <p:txBody>
          <a:bodyPr wrap="square" rtlCol="0">
            <a:spAutoFit/>
          </a:bodyPr>
          <a:lstStyle/>
          <a:p>
            <a:pPr algn="just">
              <a:spcBef>
                <a:spcPts val="600"/>
              </a:spcBef>
              <a:buFont typeface="Wingdings" pitchFamily="2" charset="2"/>
              <a:buChar char="ü"/>
            </a:pPr>
            <a:r>
              <a:rPr lang="mk-MK" sz="2000" b="1" dirty="0" smtClean="0">
                <a:latin typeface="Helvetica Neue"/>
              </a:rPr>
              <a:t> Обезбедуваат добра евалуација на </a:t>
            </a:r>
            <a:r>
              <a:rPr lang="mk-MK" sz="2000" b="1" dirty="0" smtClean="0">
                <a:solidFill>
                  <a:srgbClr val="FF0000"/>
                </a:solidFill>
                <a:latin typeface="Helvetica Neue"/>
              </a:rPr>
              <a:t>екосистемските услуги </a:t>
            </a:r>
            <a:r>
              <a:rPr lang="mk-MK" sz="2000" b="1" dirty="0" smtClean="0">
                <a:latin typeface="Helvetica Neue"/>
              </a:rPr>
              <a:t>кои произлегуваат од почвата, </a:t>
            </a:r>
          </a:p>
          <a:p>
            <a:pPr algn="just">
              <a:spcBef>
                <a:spcPts val="600"/>
              </a:spcBef>
              <a:buFont typeface="Wingdings" pitchFamily="2" charset="2"/>
              <a:buChar char="ü"/>
            </a:pPr>
            <a:r>
              <a:rPr lang="mk-MK" sz="2000" b="1" dirty="0" smtClean="0">
                <a:latin typeface="Helvetica Neue"/>
              </a:rPr>
              <a:t>Заедно можат да се користат за следење на квалитетот и квантитетот на земјиштето</a:t>
            </a:r>
          </a:p>
          <a:p>
            <a:pPr algn="just">
              <a:spcBef>
                <a:spcPts val="600"/>
              </a:spcBef>
              <a:buFont typeface="Wingdings" pitchFamily="2" charset="2"/>
              <a:buChar char="ü"/>
            </a:pPr>
            <a:r>
              <a:rPr lang="mk-MK" sz="2000" b="1" dirty="0" smtClean="0">
                <a:latin typeface="Helvetica Neue"/>
              </a:rPr>
              <a:t>Овие индикатори се дел од 6-те Прогрес индикатори со кои </a:t>
            </a:r>
            <a:r>
              <a:rPr lang="en-US" sz="2000" b="1" dirty="0" smtClean="0">
                <a:latin typeface="Helvetica Neue"/>
              </a:rPr>
              <a:t>UNCCD </a:t>
            </a:r>
            <a:r>
              <a:rPr lang="mk-MK" sz="2000" b="1" dirty="0" smtClean="0">
                <a:latin typeface="Helvetica Neue"/>
              </a:rPr>
              <a:t>следи во која мера се спроведуваа обврските од Конвенцијата,</a:t>
            </a:r>
          </a:p>
          <a:p>
            <a:pPr algn="just">
              <a:spcBef>
                <a:spcPts val="600"/>
              </a:spcBef>
              <a:buFont typeface="Wingdings" pitchFamily="2" charset="2"/>
              <a:buChar char="ü"/>
            </a:pPr>
            <a:r>
              <a:rPr lang="mk-MK" sz="2000" b="1" dirty="0" smtClean="0">
                <a:latin typeface="Helvetica Neue"/>
              </a:rPr>
              <a:t>Исто така, овие индикатори беа препорачани како суб-индикатори во рамки на идникаторот 15.3.1. “Површината на деградирано земјиште во однос на целокупната територија на државата„</a:t>
            </a:r>
          </a:p>
          <a:p>
            <a:pPr algn="just"/>
            <a:endParaRPr lang="mk-MK" sz="2000" b="1" dirty="0" smtClean="0">
              <a:latin typeface="Helvetica Neue"/>
            </a:endParaRPr>
          </a:p>
        </p:txBody>
      </p:sp>
      <p:sp>
        <p:nvSpPr>
          <p:cNvPr id="17" name="Titolo 2"/>
          <p:cNvSpPr txBox="1">
            <a:spLocks/>
          </p:cNvSpPr>
          <p:nvPr/>
        </p:nvSpPr>
        <p:spPr>
          <a:xfrm>
            <a:off x="2544940" y="22543"/>
            <a:ext cx="5392022" cy="621807"/>
          </a:xfrm>
          <a:prstGeom prst="rect">
            <a:avLst/>
          </a:prstGeom>
        </p:spPr>
        <p:txBody>
          <a:bodyPr>
            <a:noAutofit/>
          </a:bodyPr>
          <a:lstStyle/>
          <a:p>
            <a:pPr algn="ctr"/>
            <a:r>
              <a:rPr lang="mk-MK" sz="2400" b="1" kern="0" dirty="0" smtClean="0">
                <a:solidFill>
                  <a:srgbClr val="A50021"/>
                </a:solidFill>
                <a:cs typeface="Arial"/>
              </a:rPr>
              <a:t>Дефинирање почетна состојба на НДЗ</a:t>
            </a:r>
            <a:endParaRPr lang="it-IT" sz="2400" b="1" dirty="0"/>
          </a:p>
        </p:txBody>
      </p:sp>
    </p:spTree>
    <p:extLst>
      <p:ext uri="{BB962C8B-B14F-4D97-AF65-F5344CB8AC3E}">
        <p14:creationId xmlns:p14="http://schemas.microsoft.com/office/powerpoint/2010/main" val="296633813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2000" r="-12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114800" y="0"/>
            <a:ext cx="5029200" cy="6858000"/>
          </a:xfrm>
          <a:solidFill>
            <a:schemeClr val="bg1">
              <a:lumMod val="95000"/>
              <a:alpha val="56000"/>
            </a:schemeClr>
          </a:solidFill>
        </p:spPr>
        <p:txBody>
          <a:bodyPr>
            <a:normAutofit/>
          </a:bodyPr>
          <a:lstStyle/>
          <a:p>
            <a:pPr algn="just"/>
            <a:endParaRPr lang="mk-MK" sz="2400" b="1" i="1" dirty="0" smtClean="0">
              <a:latin typeface="Helvetica Neue"/>
            </a:endParaRPr>
          </a:p>
          <a:p>
            <a:pPr>
              <a:spcBef>
                <a:spcPts val="0"/>
              </a:spcBef>
            </a:pPr>
            <a:r>
              <a:rPr lang="mk-MK" sz="2200" b="1" i="1" dirty="0" smtClean="0">
                <a:latin typeface="Helvetica Neue"/>
              </a:rPr>
              <a:t>До</a:t>
            </a:r>
            <a:r>
              <a:rPr lang="en-US" sz="2200" b="1" i="1" dirty="0" smtClean="0">
                <a:latin typeface="Helvetica Neue"/>
              </a:rPr>
              <a:t> </a:t>
            </a:r>
            <a:r>
              <a:rPr lang="en-US" sz="2200" b="1" i="1" dirty="0">
                <a:latin typeface="Helvetica Neue"/>
              </a:rPr>
              <a:t>2030, </a:t>
            </a:r>
            <a:r>
              <a:rPr lang="mk-MK" sz="2200" b="1" i="1" dirty="0">
                <a:latin typeface="Helvetica Neue"/>
              </a:rPr>
              <a:t>тежнееме кон свет во кој е запрена загубата на овој витален ресурс. </a:t>
            </a:r>
            <a:endParaRPr lang="mk-MK" sz="2200" b="1" i="1" dirty="0" smtClean="0">
              <a:latin typeface="Helvetica Neue"/>
            </a:endParaRPr>
          </a:p>
          <a:p>
            <a:pPr>
              <a:spcBef>
                <a:spcPts val="0"/>
              </a:spcBef>
            </a:pPr>
            <a:endParaRPr lang="en-US" sz="2200" b="1" i="1" dirty="0" smtClean="0">
              <a:latin typeface="Helvetica Neue"/>
            </a:endParaRPr>
          </a:p>
          <a:p>
            <a:pPr>
              <a:spcBef>
                <a:spcPts val="0"/>
              </a:spcBef>
            </a:pPr>
            <a:r>
              <a:rPr lang="en-US" sz="2200" b="1" i="1" dirty="0" smtClean="0">
                <a:latin typeface="Helvetica Neue"/>
              </a:rPr>
              <a:t>“</a:t>
            </a:r>
            <a:r>
              <a:rPr lang="mk-MK" sz="2200" b="1" i="1" dirty="0" smtClean="0">
                <a:latin typeface="Helvetica Neue"/>
              </a:rPr>
              <a:t>Со </a:t>
            </a:r>
            <a:r>
              <a:rPr lang="mk-MK" sz="2200" b="1" i="1" dirty="0">
                <a:latin typeface="Helvetica Neue"/>
              </a:rPr>
              <a:t>постигнување на </a:t>
            </a:r>
            <a:r>
              <a:rPr lang="mk-MK" sz="2200" b="1" i="1" dirty="0" smtClean="0">
                <a:solidFill>
                  <a:srgbClr val="FF0000"/>
                </a:solidFill>
                <a:latin typeface="Helvetica Neue"/>
              </a:rPr>
              <a:t>Неутралност на деградација на земјишетот (НДЗ) </a:t>
            </a:r>
            <a:r>
              <a:rPr lang="mk-MK" sz="2200" b="1" i="1" dirty="0" smtClean="0">
                <a:latin typeface="Helvetica Neue"/>
              </a:rPr>
              <a:t>се </a:t>
            </a:r>
            <a:r>
              <a:rPr lang="mk-MK" sz="2200" b="1" i="1" dirty="0">
                <a:latin typeface="Helvetica Neue"/>
              </a:rPr>
              <a:t>стремиме да </a:t>
            </a:r>
            <a:r>
              <a:rPr lang="mk-MK" sz="2200" b="1" i="1" dirty="0" smtClean="0">
                <a:latin typeface="Helvetica Neue"/>
              </a:rPr>
              <a:t>создадеме </a:t>
            </a:r>
            <a:r>
              <a:rPr lang="mk-MK" sz="2200" b="1" i="1" dirty="0">
                <a:latin typeface="Helvetica Neue"/>
              </a:rPr>
              <a:t>основа за заедниците</a:t>
            </a:r>
            <a:r>
              <a:rPr lang="en-US" sz="2200" b="1" i="1" dirty="0">
                <a:latin typeface="Helvetica Neue"/>
              </a:rPr>
              <a:t> </a:t>
            </a:r>
            <a:r>
              <a:rPr lang="mk-MK" sz="2200" b="1" i="1" dirty="0" smtClean="0">
                <a:latin typeface="Helvetica Neue"/>
              </a:rPr>
              <a:t>-</a:t>
            </a:r>
            <a:r>
              <a:rPr lang="en-US" sz="2200" b="1" i="1" dirty="0" smtClean="0">
                <a:latin typeface="Helvetica Neue"/>
              </a:rPr>
              <a:t> </a:t>
            </a:r>
            <a:r>
              <a:rPr lang="mk-MK" sz="2200" b="1" i="1" dirty="0" smtClean="0">
                <a:latin typeface="Helvetica Neue"/>
              </a:rPr>
              <a:t>за </a:t>
            </a:r>
            <a:r>
              <a:rPr lang="mk-MK" sz="2200" b="1" i="1" dirty="0">
                <a:latin typeface="Helvetica Neue"/>
              </a:rPr>
              <a:t>сите </a:t>
            </a:r>
            <a:r>
              <a:rPr lang="mk-MK" sz="2200" b="1" i="1" dirty="0" smtClean="0">
                <a:latin typeface="Helvetica Neue"/>
              </a:rPr>
              <a:t>луге</a:t>
            </a:r>
            <a:r>
              <a:rPr lang="en-US" sz="2200" b="1" i="1" dirty="0" smtClean="0">
                <a:latin typeface="Helvetica Neue"/>
              </a:rPr>
              <a:t> </a:t>
            </a:r>
            <a:r>
              <a:rPr lang="mk-MK" sz="2200" b="1" i="1" dirty="0" smtClean="0">
                <a:latin typeface="Helvetica Neue"/>
              </a:rPr>
              <a:t>–</a:t>
            </a:r>
            <a:r>
              <a:rPr lang="en-US" sz="2200" b="1" i="1" dirty="0" smtClean="0">
                <a:latin typeface="Helvetica Neue"/>
              </a:rPr>
              <a:t> </a:t>
            </a:r>
            <a:r>
              <a:rPr lang="mk-MK" sz="2200" b="1" i="1" dirty="0" smtClean="0">
                <a:latin typeface="Helvetica Neue"/>
              </a:rPr>
              <a:t>насекаде</a:t>
            </a:r>
            <a:r>
              <a:rPr lang="en-US" sz="2200" b="1" i="1" dirty="0" smtClean="0">
                <a:latin typeface="Helvetica Neue"/>
              </a:rPr>
              <a:t> </a:t>
            </a:r>
            <a:r>
              <a:rPr lang="mk-MK" sz="2200" b="1" i="1" dirty="0" smtClean="0">
                <a:latin typeface="Helvetica Neue"/>
              </a:rPr>
              <a:t>- </a:t>
            </a:r>
            <a:r>
              <a:rPr lang="mk-MK" sz="2200" b="1" i="1" dirty="0">
                <a:latin typeface="Helvetica Neue"/>
              </a:rPr>
              <a:t>не само да преживуваат, туку да се стремат </a:t>
            </a:r>
            <a:r>
              <a:rPr lang="mk-MK" sz="2200" b="1" i="1" dirty="0" smtClean="0">
                <a:latin typeface="Helvetica Neue"/>
              </a:rPr>
              <a:t>кон </a:t>
            </a:r>
            <a:r>
              <a:rPr lang="mk-MK" sz="2200" b="1" i="1" dirty="0">
                <a:latin typeface="Helvetica Neue"/>
              </a:rPr>
              <a:t>изградба на иднина врз здрава и продуктивна </a:t>
            </a:r>
            <a:r>
              <a:rPr lang="mk-MK" sz="2200" b="1" i="1" dirty="0" smtClean="0">
                <a:latin typeface="Helvetica Neue"/>
              </a:rPr>
              <a:t>основа</a:t>
            </a:r>
            <a:r>
              <a:rPr lang="en-US" sz="2200" b="1" i="1" dirty="0" smtClean="0">
                <a:latin typeface="Helvetica Neue"/>
              </a:rPr>
              <a:t>”</a:t>
            </a:r>
            <a:endParaRPr lang="en-US" sz="2200" b="1" i="1" dirty="0">
              <a:latin typeface="Helvetica Neue"/>
            </a:endParaRPr>
          </a:p>
          <a:p>
            <a:pPr algn="just"/>
            <a:endParaRPr lang="mk-MK" sz="2400" dirty="0">
              <a:latin typeface="Helvetica Neue"/>
            </a:endParaRPr>
          </a:p>
          <a:p>
            <a:pPr algn="just"/>
            <a:r>
              <a:rPr lang="mk-MK" sz="1800" b="1" i="1" dirty="0">
                <a:solidFill>
                  <a:srgbClr val="5692CE"/>
                </a:solidFill>
                <a:latin typeface="Helvetica Neue"/>
              </a:rPr>
              <a:t>........Конвенција на УН за Борба со </a:t>
            </a:r>
            <a:r>
              <a:rPr lang="mk-MK" sz="1800" b="1" i="1" dirty="0" smtClean="0">
                <a:solidFill>
                  <a:srgbClr val="5692CE"/>
                </a:solidFill>
                <a:latin typeface="Helvetica Neue"/>
              </a:rPr>
              <a:t>Опустинувањето</a:t>
            </a:r>
            <a:endParaRPr lang="mk-MK" sz="1800" b="1" i="1" dirty="0">
              <a:solidFill>
                <a:srgbClr val="5692CE"/>
              </a:solidFill>
              <a:latin typeface="Helvetica Neue"/>
            </a:endParaRPr>
          </a:p>
        </p:txBody>
      </p:sp>
    </p:spTree>
    <p:extLst>
      <p:ext uri="{BB962C8B-B14F-4D97-AF65-F5344CB8AC3E}">
        <p14:creationId xmlns:p14="http://schemas.microsoft.com/office/powerpoint/2010/main" val="76159732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stretch>
            <a:fillRect/>
          </a:stretch>
        </p:blipFill>
        <p:spPr>
          <a:xfrm>
            <a:off x="6821297" y="4396111"/>
            <a:ext cx="2231329" cy="2341067"/>
          </a:xfrm>
          <a:prstGeom prst="rect">
            <a:avLst/>
          </a:prstGeom>
        </p:spPr>
      </p:pic>
      <p:pic>
        <p:nvPicPr>
          <p:cNvPr id="2" name="Picture 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0334" y="90546"/>
            <a:ext cx="1248646" cy="493305"/>
          </a:xfrm>
          <a:prstGeom prst="rect">
            <a:avLst/>
          </a:prstGeom>
          <a:noFill/>
        </p:spPr>
      </p:pic>
      <p:pic>
        <p:nvPicPr>
          <p:cNvPr id="3" name="Picture 2"/>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78980" y="439173"/>
            <a:ext cx="965960" cy="289355"/>
          </a:xfrm>
          <a:prstGeom prst="rect">
            <a:avLst/>
          </a:prstGeom>
          <a:noFill/>
        </p:spPr>
      </p:pic>
      <p:pic>
        <p:nvPicPr>
          <p:cNvPr id="4" name="Picture 3" descr="Image result for &amp;Mcy;&amp;icy;&amp;ncy;&amp;icy;&amp;scy;&amp;tcy;&amp;iecy;&amp;rcy;&amp;scy;&amp;tcy;&amp;vcy;&amp;ocy; &amp;zcy;&amp;acy; &amp;zhcy;&amp;icy;&amp;vcy;&amp;ocy;&amp;tcy;&amp;ncy;&amp;acy; &amp;scy;&amp;rcy;&amp;iecy;&amp;dcy;&amp;icy;&amp;ncy;&amp;acy; &amp;icy; &amp;pcy;&amp;rcy;&amp;ocy;&amp;scy;&amp;tcy;&amp;ocy;&amp;rcy;&amp;ncy;&amp;ocy; &amp;pcy;&amp;lcy;&amp;acy;&amp;ncy;&amp;icy;&amp;rcy;&amp;acy;&amp;njcy;&amp;iecy; logo"/>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936962" y="86539"/>
            <a:ext cx="1207038" cy="743199"/>
          </a:xfrm>
          <a:prstGeom prst="rect">
            <a:avLst/>
          </a:prstGeom>
          <a:noFill/>
          <a:extLst>
            <a:ext uri="{909E8E84-426E-40DD-AFC4-6F175D3DCCD1}">
              <a14:hiddenFill xmlns:a14="http://schemas.microsoft.com/office/drawing/2010/main">
                <a:solidFill>
                  <a:srgbClr val="FFFFFF"/>
                </a:solidFill>
              </a14:hiddenFill>
            </a:ext>
          </a:extLst>
        </p:spPr>
      </p:pic>
      <p:sp>
        <p:nvSpPr>
          <p:cNvPr id="5" name="Titolo 2"/>
          <p:cNvSpPr txBox="1">
            <a:spLocks/>
          </p:cNvSpPr>
          <p:nvPr/>
        </p:nvSpPr>
        <p:spPr>
          <a:xfrm>
            <a:off x="2438400" y="402914"/>
            <a:ext cx="5392022" cy="621807"/>
          </a:xfrm>
          <a:prstGeom prst="rect">
            <a:avLst/>
          </a:prstGeom>
        </p:spPr>
        <p:txBody>
          <a:bodyPr>
            <a:noAutofit/>
          </a:bodyPr>
          <a:lstStyle/>
          <a:p>
            <a:pPr algn="ctr"/>
            <a:r>
              <a:rPr lang="mk-MK" sz="2200" b="1" kern="0" dirty="0" smtClean="0">
                <a:solidFill>
                  <a:srgbClr val="A50021"/>
                </a:solidFill>
                <a:cs typeface="Arial"/>
              </a:rPr>
              <a:t>Дефинирање на почетна состојба на НДЗ</a:t>
            </a:r>
            <a:endParaRPr lang="it-IT" sz="2200" b="1" dirty="0"/>
          </a:p>
        </p:txBody>
      </p:sp>
      <p:sp>
        <p:nvSpPr>
          <p:cNvPr id="6" name="Rectangle 5"/>
          <p:cNvSpPr/>
          <p:nvPr/>
        </p:nvSpPr>
        <p:spPr>
          <a:xfrm>
            <a:off x="228600" y="1045503"/>
            <a:ext cx="8610600" cy="3908762"/>
          </a:xfrm>
          <a:prstGeom prst="rect">
            <a:avLst/>
          </a:prstGeom>
        </p:spPr>
        <p:txBody>
          <a:bodyPr wrap="square">
            <a:spAutoFit/>
          </a:bodyPr>
          <a:lstStyle/>
          <a:p>
            <a:pPr algn="just">
              <a:spcBef>
                <a:spcPts val="600"/>
              </a:spcBef>
              <a:buFont typeface="Wingdings" pitchFamily="2" charset="2"/>
              <a:buChar char="ü"/>
            </a:pPr>
            <a:r>
              <a:rPr lang="en-GB" sz="1900" b="1" dirty="0" smtClean="0">
                <a:solidFill>
                  <a:srgbClr val="C00000"/>
                </a:solidFill>
                <a:latin typeface="Helvetica Neue"/>
              </a:rPr>
              <a:t>Land cover</a:t>
            </a:r>
            <a:r>
              <a:rPr lang="mk-MK" sz="1900" b="1" dirty="0" smtClean="0">
                <a:solidFill>
                  <a:srgbClr val="C00000"/>
                </a:solidFill>
                <a:latin typeface="Helvetica Neue"/>
              </a:rPr>
              <a:t> </a:t>
            </a:r>
            <a:r>
              <a:rPr lang="mk-MK" sz="1900" b="1" dirty="0" smtClean="0">
                <a:latin typeface="Helvetica Neue"/>
              </a:rPr>
              <a:t>– </a:t>
            </a:r>
            <a:r>
              <a:rPr lang="mk-MK" sz="1900" dirty="0" smtClean="0">
                <a:latin typeface="Helvetica Neue"/>
              </a:rPr>
              <a:t>прв знак кој укажува на намалување или зголемување на вегетацијата, фрагментација на хабитатите  и пренамена на земјиштето</a:t>
            </a:r>
          </a:p>
          <a:p>
            <a:pPr algn="just">
              <a:spcBef>
                <a:spcPts val="600"/>
              </a:spcBef>
              <a:buFont typeface="Wingdings" pitchFamily="2" charset="2"/>
              <a:buChar char="ü"/>
            </a:pPr>
            <a:r>
              <a:rPr lang="mk-MK" sz="1900" b="1" dirty="0" smtClean="0">
                <a:latin typeface="Helvetica Neue"/>
              </a:rPr>
              <a:t> </a:t>
            </a:r>
            <a:r>
              <a:rPr lang="en-US" sz="1900" b="1" dirty="0" smtClean="0">
                <a:solidFill>
                  <a:srgbClr val="C00000"/>
                </a:solidFill>
                <a:latin typeface="Helvetica Neue"/>
              </a:rPr>
              <a:t>L</a:t>
            </a:r>
            <a:r>
              <a:rPr lang="en-GB" sz="1900" b="1" dirty="0" smtClean="0">
                <a:solidFill>
                  <a:srgbClr val="C00000"/>
                </a:solidFill>
                <a:latin typeface="Helvetica Neue"/>
              </a:rPr>
              <a:t>and productivity</a:t>
            </a:r>
            <a:r>
              <a:rPr lang="mk-MK" sz="1900" b="1" dirty="0" smtClean="0">
                <a:solidFill>
                  <a:srgbClr val="C00000"/>
                </a:solidFill>
                <a:latin typeface="Helvetica Neue"/>
              </a:rPr>
              <a:t> </a:t>
            </a:r>
            <a:r>
              <a:rPr lang="mk-MK" sz="1900" b="1" dirty="0" smtClean="0">
                <a:latin typeface="Helvetica Neue"/>
              </a:rPr>
              <a:t>– </a:t>
            </a:r>
            <a:r>
              <a:rPr lang="mk-MK" sz="1900" dirty="0" smtClean="0">
                <a:latin typeface="Helvetica Neue"/>
              </a:rPr>
              <a:t>ги опфаќа брзите промени во земјиштето дава слика за состојбата на екосистемот и фрла светло врз еко-ситемските сервиси,</a:t>
            </a:r>
          </a:p>
          <a:p>
            <a:pPr algn="just">
              <a:spcBef>
                <a:spcPts val="600"/>
              </a:spcBef>
              <a:buFont typeface="Wingdings" pitchFamily="2" charset="2"/>
              <a:buChar char="ü"/>
            </a:pPr>
            <a:r>
              <a:rPr lang="mk-MK" sz="1900" b="1" dirty="0" smtClean="0">
                <a:latin typeface="Helvetica Neue"/>
              </a:rPr>
              <a:t> </a:t>
            </a:r>
            <a:r>
              <a:rPr lang="en-GB" sz="1900" b="1" dirty="0">
                <a:solidFill>
                  <a:srgbClr val="C00000"/>
                </a:solidFill>
                <a:latin typeface="Helvetica Neue"/>
              </a:rPr>
              <a:t>SOC</a:t>
            </a:r>
            <a:r>
              <a:rPr lang="mk-MK" sz="1900" b="1" dirty="0">
                <a:solidFill>
                  <a:srgbClr val="C00000"/>
                </a:solidFill>
                <a:latin typeface="Helvetica Neue"/>
              </a:rPr>
              <a:t> (</a:t>
            </a:r>
            <a:r>
              <a:rPr lang="en-US" sz="1900" b="1" dirty="0">
                <a:solidFill>
                  <a:srgbClr val="C00000"/>
                </a:solidFill>
                <a:latin typeface="Helvetica Neue"/>
              </a:rPr>
              <a:t>Soil Organic Carbon)</a:t>
            </a:r>
            <a:r>
              <a:rPr lang="mk-MK" sz="1900" b="1" dirty="0">
                <a:latin typeface="Helvetica Neue"/>
              </a:rPr>
              <a:t> – </a:t>
            </a:r>
            <a:r>
              <a:rPr lang="mk-MK" sz="1900" dirty="0">
                <a:latin typeface="Helvetica Neue"/>
              </a:rPr>
              <a:t>ги опфаќа бавните промени, кои укажуваат на</a:t>
            </a:r>
            <a:r>
              <a:rPr lang="en-US" sz="1900" dirty="0">
                <a:latin typeface="Helvetica Neue"/>
              </a:rPr>
              <a:t> </a:t>
            </a:r>
            <a:r>
              <a:rPr lang="mk-MK" sz="1900" dirty="0">
                <a:latin typeface="Helvetica Neue"/>
              </a:rPr>
              <a:t>траекторијата на промените </a:t>
            </a:r>
            <a:r>
              <a:rPr lang="mk-MK" sz="1900" dirty="0" smtClean="0">
                <a:latin typeface="Helvetica Neue"/>
              </a:rPr>
              <a:t>и нивна </a:t>
            </a:r>
            <a:r>
              <a:rPr lang="mk-MK" sz="1900" dirty="0">
                <a:latin typeface="Helvetica Neue"/>
              </a:rPr>
              <a:t>блискост до критичните вредности (праговите</a:t>
            </a:r>
            <a:r>
              <a:rPr lang="mk-MK" sz="1900" dirty="0" smtClean="0">
                <a:latin typeface="Helvetica Neue"/>
              </a:rPr>
              <a:t>), </a:t>
            </a:r>
          </a:p>
          <a:p>
            <a:pPr algn="just">
              <a:spcBef>
                <a:spcPts val="600"/>
              </a:spcBef>
              <a:buFont typeface="Wingdings" pitchFamily="2" charset="2"/>
              <a:buChar char="ü"/>
            </a:pPr>
            <a:r>
              <a:rPr lang="mk-MK" sz="1900" b="1" dirty="0">
                <a:solidFill>
                  <a:srgbClr val="C00000"/>
                </a:solidFill>
                <a:latin typeface="Helvetica Neue"/>
              </a:rPr>
              <a:t>Позитивните трендови </a:t>
            </a:r>
            <a:r>
              <a:rPr lang="mk-MK" sz="1900" dirty="0" smtClean="0">
                <a:latin typeface="Helvetica Neue"/>
              </a:rPr>
              <a:t>кај еден од идикаторите, не може да биде замена за негативните трендови кај останатите,</a:t>
            </a:r>
          </a:p>
          <a:p>
            <a:pPr algn="just">
              <a:spcBef>
                <a:spcPts val="600"/>
              </a:spcBef>
              <a:buFont typeface="Wingdings" pitchFamily="2" charset="2"/>
              <a:buChar char="ü"/>
            </a:pPr>
            <a:r>
              <a:rPr lang="mk-MK" sz="1900" dirty="0" smtClean="0">
                <a:latin typeface="Helvetica Neue"/>
              </a:rPr>
              <a:t>Доколку еден од идникаторите покаже </a:t>
            </a:r>
            <a:r>
              <a:rPr lang="mk-MK" sz="1900" b="1" dirty="0">
                <a:solidFill>
                  <a:srgbClr val="C00000"/>
                </a:solidFill>
                <a:latin typeface="Helvetica Neue"/>
              </a:rPr>
              <a:t>неагативен тренд </a:t>
            </a:r>
            <a:r>
              <a:rPr lang="mk-MK" sz="1900" dirty="0" smtClean="0">
                <a:latin typeface="Helvetica Neue"/>
              </a:rPr>
              <a:t>сметаме дека има појава на дегадација на почвите</a:t>
            </a:r>
            <a:r>
              <a:rPr lang="mk-MK" sz="1900" b="1" dirty="0">
                <a:solidFill>
                  <a:srgbClr val="C00000"/>
                </a:solidFill>
                <a:latin typeface="Helvetica Neue"/>
              </a:rPr>
              <a:t>........(</a:t>
            </a:r>
            <a:r>
              <a:rPr lang="en-US" sz="1900" b="1" dirty="0">
                <a:solidFill>
                  <a:srgbClr val="C00000"/>
                </a:solidFill>
                <a:latin typeface="Helvetica Neue"/>
              </a:rPr>
              <a:t>one out, all out)</a:t>
            </a:r>
            <a:endParaRPr lang="mk-MK" sz="1900" b="1" dirty="0">
              <a:solidFill>
                <a:srgbClr val="C00000"/>
              </a:solidFill>
              <a:latin typeface="Helvetica Neue"/>
            </a:endParaRPr>
          </a:p>
        </p:txBody>
      </p:sp>
      <p:sp>
        <p:nvSpPr>
          <p:cNvPr id="7" name="Rectangle 6"/>
          <p:cNvSpPr/>
          <p:nvPr/>
        </p:nvSpPr>
        <p:spPr>
          <a:xfrm>
            <a:off x="228600" y="5099035"/>
            <a:ext cx="6966712" cy="1631216"/>
          </a:xfrm>
          <a:prstGeom prst="rect">
            <a:avLst/>
          </a:prstGeom>
          <a:solidFill>
            <a:schemeClr val="bg2">
              <a:lumMod val="90000"/>
              <a:alpha val="49000"/>
            </a:schemeClr>
          </a:solidFill>
          <a:ln>
            <a:solidFill>
              <a:srgbClr val="FFC000"/>
            </a:solidFill>
          </a:ln>
        </p:spPr>
        <p:txBody>
          <a:bodyPr wrap="square">
            <a:spAutoFit/>
          </a:bodyPr>
          <a:lstStyle/>
          <a:p>
            <a:r>
              <a:rPr lang="mk-MK" sz="2000" b="1" dirty="0" smtClean="0">
                <a:latin typeface="Helvetica Neue"/>
              </a:rPr>
              <a:t>Овие индикатори може да бидат дополнети и подобрени од страна на националните (или локални) индикатори, со цел да се обезбеди целосна покриеност на екосистемските услуги поврзани со земјиштето</a:t>
            </a:r>
            <a:endParaRPr lang="mk-MK" sz="2000" b="1" dirty="0">
              <a:latin typeface="Helvetica Neue"/>
            </a:endParaRPr>
          </a:p>
        </p:txBody>
      </p:sp>
    </p:spTree>
    <p:extLst>
      <p:ext uri="{BB962C8B-B14F-4D97-AF65-F5344CB8AC3E}">
        <p14:creationId xmlns:p14="http://schemas.microsoft.com/office/powerpoint/2010/main" val="382252030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descr="Image result for LAND DEGRADATION NEUTRALITY"/>
          <p:cNvPicPr>
            <a:picLocks noChangeAspect="1" noChangeArrowheads="1"/>
          </p:cNvPicPr>
          <p:nvPr/>
        </p:nvPicPr>
        <p:blipFill>
          <a:blip r:embed="rId4"/>
          <a:srcRect l="23821" r="24004"/>
          <a:stretch>
            <a:fillRect/>
          </a:stretch>
        </p:blipFill>
        <p:spPr bwMode="auto">
          <a:xfrm>
            <a:off x="8286744" y="5839683"/>
            <a:ext cx="857256" cy="899113"/>
          </a:xfrm>
          <a:prstGeom prst="rect">
            <a:avLst/>
          </a:prstGeom>
          <a:noFill/>
        </p:spPr>
      </p:pic>
      <p:pic>
        <p:nvPicPr>
          <p:cNvPr id="2" name="Picture 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30334" y="90546"/>
            <a:ext cx="1248646" cy="493305"/>
          </a:xfrm>
          <a:prstGeom prst="rect">
            <a:avLst/>
          </a:prstGeom>
          <a:noFill/>
        </p:spPr>
      </p:pic>
      <p:pic>
        <p:nvPicPr>
          <p:cNvPr id="3" name="Picture 2"/>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578980" y="439173"/>
            <a:ext cx="965960" cy="289355"/>
          </a:xfrm>
          <a:prstGeom prst="rect">
            <a:avLst/>
          </a:prstGeom>
          <a:noFill/>
        </p:spPr>
      </p:pic>
      <p:pic>
        <p:nvPicPr>
          <p:cNvPr id="4" name="Picture 3" descr="Image result for &amp;Mcy;&amp;icy;&amp;ncy;&amp;icy;&amp;scy;&amp;tcy;&amp;iecy;&amp;rcy;&amp;scy;&amp;tcy;&amp;vcy;&amp;ocy; &amp;zcy;&amp;acy; &amp;zhcy;&amp;icy;&amp;vcy;&amp;ocy;&amp;tcy;&amp;ncy;&amp;acy; &amp;scy;&amp;rcy;&amp;iecy;&amp;dcy;&amp;icy;&amp;ncy;&amp;acy; &amp;icy; &amp;pcy;&amp;rcy;&amp;ocy;&amp;scy;&amp;tcy;&amp;ocy;&amp;rcy;&amp;ncy;&amp;ocy; &amp;pcy;&amp;lcy;&amp;acy;&amp;ncy;&amp;icy;&amp;rcy;&amp;acy;&amp;njcy;&amp;iecy; logo"/>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936962" y="86539"/>
            <a:ext cx="1207038" cy="743199"/>
          </a:xfrm>
          <a:prstGeom prst="rect">
            <a:avLst/>
          </a:prstGeom>
          <a:noFill/>
          <a:extLst>
            <a:ext uri="{909E8E84-426E-40DD-AFC4-6F175D3DCCD1}">
              <a14:hiddenFill xmlns:a14="http://schemas.microsoft.com/office/drawing/2010/main">
                <a:solidFill>
                  <a:srgbClr val="FFFFFF"/>
                </a:solidFill>
              </a14:hiddenFill>
            </a:ext>
          </a:extLst>
        </p:spPr>
      </p:pic>
      <p:sp>
        <p:nvSpPr>
          <p:cNvPr id="13" name="Segnaposto contenuto 1"/>
          <p:cNvSpPr txBox="1">
            <a:spLocks/>
          </p:cNvSpPr>
          <p:nvPr/>
        </p:nvSpPr>
        <p:spPr>
          <a:xfrm>
            <a:off x="580617" y="4205719"/>
            <a:ext cx="8354707" cy="1979587"/>
          </a:xfrm>
          <a:prstGeom prst="rect">
            <a:avLst/>
          </a:prstGeom>
        </p:spPr>
        <p:txBody>
          <a:bodyPr>
            <a:noAutofit/>
          </a:bodyPr>
          <a:lstStyle/>
          <a:p>
            <a:pPr marL="342900" marR="0" lvl="0" indent="-342900" defTabSz="914400" rtl="0" eaLnBrk="1" fontAlgn="auto" latinLnBrk="0" hangingPunct="1">
              <a:lnSpc>
                <a:spcPct val="100000"/>
              </a:lnSpc>
              <a:spcBef>
                <a:spcPts val="600"/>
              </a:spcBef>
              <a:buClrTx/>
              <a:buSzTx/>
              <a:buFont typeface="Arial" panose="020B0604020202020204" pitchFamily="34" charset="0"/>
              <a:buChar char="•"/>
              <a:tabLst/>
              <a:defRPr/>
            </a:pPr>
            <a:r>
              <a:rPr kumimoji="0" lang="mk-MK" sz="2200" b="1" i="0" u="none" strike="noStrike" kern="1200" cap="none" spc="0" normalizeH="0" baseline="0" noProof="0" dirty="0" smtClean="0">
                <a:ln>
                  <a:noFill/>
                </a:ln>
                <a:solidFill>
                  <a:schemeClr val="tx1"/>
                </a:solidFill>
                <a:effectLst/>
                <a:uLnTx/>
                <a:uFillTx/>
                <a:latin typeface="Helvetica Neue"/>
              </a:rPr>
              <a:t>Примарно треба да се користат проверени и официјални податоци од </a:t>
            </a:r>
            <a:r>
              <a:rPr kumimoji="0" lang="mk-MK" sz="2200" b="1" i="0" u="none" strike="noStrike" kern="1200" cap="none" spc="0" normalizeH="0" baseline="0" noProof="0" dirty="0" smtClean="0">
                <a:ln>
                  <a:noFill/>
                </a:ln>
                <a:solidFill>
                  <a:srgbClr val="FF0000"/>
                </a:solidFill>
                <a:effectLst/>
                <a:uLnTx/>
                <a:uFillTx/>
                <a:latin typeface="Helvetica Neue"/>
              </a:rPr>
              <a:t>национални извори</a:t>
            </a:r>
            <a:r>
              <a:rPr lang="mk-MK" sz="2200" b="1" dirty="0">
                <a:latin typeface="Helvetica Neue"/>
              </a:rPr>
              <a:t>,</a:t>
            </a:r>
            <a:endParaRPr kumimoji="0" lang="mk-MK" sz="2200" b="1" i="0" u="none" strike="noStrike" kern="1200" cap="none" spc="0" normalizeH="0" baseline="0" noProof="0" dirty="0" smtClean="0">
              <a:ln>
                <a:noFill/>
              </a:ln>
              <a:solidFill>
                <a:schemeClr val="tx1"/>
              </a:solidFill>
              <a:effectLst/>
              <a:uLnTx/>
              <a:uFillTx/>
              <a:latin typeface="Helvetica Neue"/>
            </a:endParaRPr>
          </a:p>
          <a:p>
            <a:pPr marL="342900" marR="0" lvl="0" indent="-342900" defTabSz="914400" rtl="0" eaLnBrk="1" fontAlgn="auto" latinLnBrk="0" hangingPunct="1">
              <a:lnSpc>
                <a:spcPct val="100000"/>
              </a:lnSpc>
              <a:spcBef>
                <a:spcPts val="600"/>
              </a:spcBef>
              <a:buClrTx/>
              <a:buSzTx/>
              <a:buFont typeface="Arial" panose="020B0604020202020204" pitchFamily="34" charset="0"/>
              <a:buChar char="•"/>
              <a:tabLst/>
              <a:defRPr/>
            </a:pPr>
            <a:r>
              <a:rPr kumimoji="0" lang="mk-MK" sz="2200" b="1" i="0" u="none" strike="noStrike" kern="1200" cap="none" spc="0" normalizeH="0" baseline="0" noProof="0" dirty="0" smtClean="0">
                <a:ln>
                  <a:noFill/>
                </a:ln>
                <a:solidFill>
                  <a:schemeClr val="tx1"/>
                </a:solidFill>
                <a:effectLst/>
                <a:uLnTx/>
                <a:uFillTx/>
                <a:latin typeface="Helvetica Neue"/>
              </a:rPr>
              <a:t>Податоци од </a:t>
            </a:r>
            <a:r>
              <a:rPr kumimoji="0" lang="mk-MK" sz="2200" b="1" i="0" u="none" strike="noStrike" kern="1200" cap="none" spc="0" normalizeH="0" baseline="0" noProof="0" dirty="0" smtClean="0">
                <a:ln>
                  <a:noFill/>
                </a:ln>
                <a:solidFill>
                  <a:srgbClr val="FF0000"/>
                </a:solidFill>
                <a:effectLst/>
                <a:uLnTx/>
                <a:uFillTx/>
                <a:latin typeface="Helvetica Neue"/>
              </a:rPr>
              <a:t>Глобални извори</a:t>
            </a:r>
            <a:r>
              <a:rPr kumimoji="0" lang="mk-MK" sz="2200" b="1" i="0" u="none" strike="noStrike" kern="1200" cap="none" spc="0" normalizeH="0" baseline="0" noProof="0" dirty="0" smtClean="0">
                <a:ln>
                  <a:noFill/>
                </a:ln>
                <a:solidFill>
                  <a:schemeClr val="tx1"/>
                </a:solidFill>
                <a:effectLst/>
                <a:uLnTx/>
                <a:uFillTx/>
                <a:latin typeface="Helvetica Neue"/>
              </a:rPr>
              <a:t> - при недостаток на национални</a:t>
            </a:r>
            <a:r>
              <a:rPr lang="mk-MK" sz="2200" b="1" noProof="0" dirty="0" smtClean="0">
                <a:latin typeface="Helvetica Neue"/>
              </a:rPr>
              <a:t> </a:t>
            </a:r>
            <a:r>
              <a:rPr kumimoji="0" lang="mk-MK" sz="2200" b="1" i="0" u="none" strike="noStrike" kern="1200" cap="none" spc="0" normalizeH="0" baseline="0" noProof="0" dirty="0" smtClean="0">
                <a:ln>
                  <a:noFill/>
                </a:ln>
                <a:solidFill>
                  <a:schemeClr val="tx1"/>
                </a:solidFill>
                <a:effectLst/>
                <a:uLnTx/>
                <a:uFillTx/>
                <a:latin typeface="Helvetica Neue"/>
              </a:rPr>
              <a:t>извори, за нивно подобрување или докомплетирање (за краток</a:t>
            </a:r>
            <a:r>
              <a:rPr lang="mk-MK" sz="2200" b="1" dirty="0">
                <a:latin typeface="Helvetica Neue"/>
              </a:rPr>
              <a:t> </a:t>
            </a:r>
            <a:r>
              <a:rPr kumimoji="0" lang="mk-MK" sz="2200" b="1" i="0" u="none" strike="noStrike" kern="1200" cap="none" spc="0" normalizeH="0" baseline="0" noProof="0" dirty="0" smtClean="0">
                <a:ln>
                  <a:noFill/>
                </a:ln>
                <a:solidFill>
                  <a:schemeClr val="tx1"/>
                </a:solidFill>
                <a:effectLst/>
                <a:uLnTx/>
                <a:uFillTx/>
                <a:latin typeface="Helvetica Neue"/>
              </a:rPr>
              <a:t>рок)</a:t>
            </a:r>
          </a:p>
        </p:txBody>
      </p:sp>
      <p:sp>
        <p:nvSpPr>
          <p:cNvPr id="14" name="TextBox 13"/>
          <p:cNvSpPr txBox="1"/>
          <p:nvPr/>
        </p:nvSpPr>
        <p:spPr>
          <a:xfrm>
            <a:off x="989632" y="713696"/>
            <a:ext cx="7536679" cy="461665"/>
          </a:xfrm>
          <a:prstGeom prst="rect">
            <a:avLst/>
          </a:prstGeom>
          <a:solidFill>
            <a:schemeClr val="bg1"/>
          </a:solidFill>
        </p:spPr>
        <p:txBody>
          <a:bodyPr wrap="none" rtlCol="0">
            <a:spAutoFit/>
          </a:bodyPr>
          <a:lstStyle/>
          <a:p>
            <a:r>
              <a:rPr lang="mk-MK" sz="2400" b="1" dirty="0" smtClean="0">
                <a:latin typeface="Helvetica Neue"/>
                <a:cs typeface="Helvetica Neue"/>
              </a:rPr>
              <a:t>Кои извори на податоци треба да се користат</a:t>
            </a:r>
            <a:r>
              <a:rPr lang="en-US" sz="2400" b="1" dirty="0" smtClean="0">
                <a:latin typeface="Helvetica Neue"/>
                <a:cs typeface="Helvetica Neue"/>
              </a:rPr>
              <a:t>?</a:t>
            </a:r>
            <a:endParaRPr lang="en-US" sz="2400" b="1" dirty="0">
              <a:latin typeface="Helvetica Neue"/>
              <a:cs typeface="Helvetica Neue"/>
            </a:endParaRPr>
          </a:p>
        </p:txBody>
      </p:sp>
      <p:sp>
        <p:nvSpPr>
          <p:cNvPr id="11" name="Titolo 2"/>
          <p:cNvSpPr txBox="1">
            <a:spLocks/>
          </p:cNvSpPr>
          <p:nvPr/>
        </p:nvSpPr>
        <p:spPr>
          <a:xfrm>
            <a:off x="2578476" y="117788"/>
            <a:ext cx="5392022" cy="621807"/>
          </a:xfrm>
          <a:prstGeom prst="rect">
            <a:avLst/>
          </a:prstGeom>
        </p:spPr>
        <p:txBody>
          <a:bodyPr>
            <a:noAutofit/>
          </a:bodyPr>
          <a:lstStyle/>
          <a:p>
            <a:pPr algn="ctr"/>
            <a:r>
              <a:rPr lang="mk-MK" sz="2400" b="1" kern="0" dirty="0" smtClean="0">
                <a:solidFill>
                  <a:srgbClr val="A50021"/>
                </a:solidFill>
                <a:cs typeface="Arial"/>
              </a:rPr>
              <a:t>Дефинирање почетна состојба на НДЗ</a:t>
            </a:r>
            <a:endParaRPr lang="it-IT" sz="2400" b="1" dirty="0"/>
          </a:p>
        </p:txBody>
      </p:sp>
      <p:graphicFrame>
        <p:nvGraphicFramePr>
          <p:cNvPr id="5" name="Object 4"/>
          <p:cNvGraphicFramePr>
            <a:graphicFrameLocks noChangeAspect="1"/>
          </p:cNvGraphicFramePr>
          <p:nvPr>
            <p:extLst/>
          </p:nvPr>
        </p:nvGraphicFramePr>
        <p:xfrm>
          <a:off x="745514" y="1294750"/>
          <a:ext cx="7681912" cy="2374900"/>
        </p:xfrm>
        <a:graphic>
          <a:graphicData uri="http://schemas.openxmlformats.org/presentationml/2006/ole">
            <mc:AlternateContent xmlns:mc="http://schemas.openxmlformats.org/markup-compatibility/2006">
              <mc:Choice xmlns:v="urn:schemas-microsoft-com:vml" Requires="v">
                <p:oleObj spid="_x0000_s2064" r:id="rId8" imgW="7682400" imgH="2374560" progId="">
                  <p:embed/>
                </p:oleObj>
              </mc:Choice>
              <mc:Fallback>
                <p:oleObj r:id="rId8" imgW="7682400" imgH="2374560" progId="">
                  <p:embed/>
                  <p:pic>
                    <p:nvPicPr>
                      <p:cNvPr id="0" name=""/>
                      <p:cNvPicPr/>
                      <p:nvPr/>
                    </p:nvPicPr>
                    <p:blipFill>
                      <a:blip r:embed="rId9"/>
                      <a:stretch>
                        <a:fillRect/>
                      </a:stretch>
                    </p:blipFill>
                    <p:spPr>
                      <a:xfrm>
                        <a:off x="745514" y="1294750"/>
                        <a:ext cx="7681912" cy="2374900"/>
                      </a:xfrm>
                      <a:prstGeom prst="rect">
                        <a:avLst/>
                      </a:prstGeom>
                    </p:spPr>
                  </p:pic>
                </p:oleObj>
              </mc:Fallback>
            </mc:AlternateContent>
          </a:graphicData>
        </a:graphic>
      </p:graphicFrame>
    </p:spTree>
    <p:extLst>
      <p:ext uri="{BB962C8B-B14F-4D97-AF65-F5344CB8AC3E}">
        <p14:creationId xmlns:p14="http://schemas.microsoft.com/office/powerpoint/2010/main" val="353140367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6000"/>
            <a:lum/>
          </a:blip>
          <a:srcRect/>
          <a:stretch>
            <a:fillRect l="-18000" r="-18000"/>
          </a:stretch>
        </a:blipFill>
        <a:effectLst/>
      </p:bgPr>
    </p:bg>
    <p:spTree>
      <p:nvGrpSpPr>
        <p:cNvPr id="1" name=""/>
        <p:cNvGrpSpPr/>
        <p:nvPr/>
      </p:nvGrpSpPr>
      <p:grpSpPr>
        <a:xfrm>
          <a:off x="0" y="0"/>
          <a:ext cx="0" cy="0"/>
          <a:chOff x="0" y="0"/>
          <a:chExt cx="0" cy="0"/>
        </a:xfrm>
      </p:grpSpPr>
      <p:pic>
        <p:nvPicPr>
          <p:cNvPr id="2" name="Picture 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30334" y="90546"/>
            <a:ext cx="1248646" cy="493305"/>
          </a:xfrm>
          <a:prstGeom prst="rect">
            <a:avLst/>
          </a:prstGeom>
          <a:noFill/>
        </p:spPr>
      </p:pic>
      <p:pic>
        <p:nvPicPr>
          <p:cNvPr id="3" name="Picture 2"/>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578980" y="439173"/>
            <a:ext cx="965960" cy="289355"/>
          </a:xfrm>
          <a:prstGeom prst="rect">
            <a:avLst/>
          </a:prstGeom>
          <a:noFill/>
        </p:spPr>
      </p:pic>
      <p:pic>
        <p:nvPicPr>
          <p:cNvPr id="4" name="Picture 3" descr="Image result for &amp;Mcy;&amp;icy;&amp;ncy;&amp;icy;&amp;scy;&amp;tcy;&amp;iecy;&amp;rcy;&amp;scy;&amp;tcy;&amp;vcy;&amp;ocy; &amp;zcy;&amp;acy; &amp;zhcy;&amp;icy;&amp;vcy;&amp;ocy;&amp;tcy;&amp;ncy;&amp;acy; &amp;scy;&amp;rcy;&amp;iecy;&amp;dcy;&amp;icy;&amp;ncy;&amp;acy; &amp;icy; &amp;pcy;&amp;rcy;&amp;ocy;&amp;scy;&amp;tcy;&amp;ocy;&amp;rcy;&amp;ncy;&amp;ocy; &amp;pcy;&amp;lcy;&amp;acy;&amp;ncy;&amp;icy;&amp;rcy;&amp;acy;&amp;njcy;&amp;iecy; logo"/>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936962" y="86539"/>
            <a:ext cx="1207038" cy="743199"/>
          </a:xfrm>
          <a:prstGeom prst="rect">
            <a:avLst/>
          </a:prstGeom>
          <a:noFill/>
          <a:extLst>
            <a:ext uri="{909E8E84-426E-40DD-AFC4-6F175D3DCCD1}">
              <a14:hiddenFill xmlns:a14="http://schemas.microsoft.com/office/drawing/2010/main">
                <a:solidFill>
                  <a:srgbClr val="FFFFFF"/>
                </a:solidFill>
              </a14:hiddenFill>
            </a:ext>
          </a:extLst>
        </p:spPr>
      </p:pic>
      <p:sp>
        <p:nvSpPr>
          <p:cNvPr id="13" name="Segnaposto contenuto 1"/>
          <p:cNvSpPr txBox="1">
            <a:spLocks/>
          </p:cNvSpPr>
          <p:nvPr/>
        </p:nvSpPr>
        <p:spPr>
          <a:xfrm>
            <a:off x="330334" y="860986"/>
            <a:ext cx="8856984" cy="5311214"/>
          </a:xfrm>
          <a:prstGeom prst="rect">
            <a:avLst/>
          </a:prstGeom>
        </p:spPr>
        <p:txBody>
          <a:bodyPr>
            <a:noAutofit/>
          </a:bodyPr>
          <a:lstStyle/>
          <a:p>
            <a:pPr marL="342900" lvl="0" indent="-342900">
              <a:spcBef>
                <a:spcPct val="20000"/>
              </a:spcBef>
              <a:spcAft>
                <a:spcPts val="1200"/>
              </a:spcAft>
              <a:buFont typeface="Wingdings" pitchFamily="2" charset="2"/>
              <a:buChar char="v"/>
              <a:defRPr/>
            </a:pPr>
            <a:r>
              <a:rPr lang="mk-MK" sz="2800" b="1" u="sng" dirty="0">
                <a:solidFill>
                  <a:srgbClr val="C00000"/>
                </a:solidFill>
                <a:latin typeface="Helvetica Neue"/>
              </a:rPr>
              <a:t>Хиерархиски пристап                         </a:t>
            </a:r>
            <a:r>
              <a:rPr lang="mk-MK" sz="2800" b="1" u="sng" dirty="0">
                <a:latin typeface="Helvetica Neue"/>
              </a:rPr>
              <a:t>    </a:t>
            </a:r>
            <a:r>
              <a:rPr lang="mk-MK" sz="2800" b="1" u="sng" dirty="0" smtClean="0">
                <a:latin typeface="Helvetica Neue"/>
              </a:rPr>
              <a:t>               </a:t>
            </a:r>
            <a:r>
              <a:rPr lang="mk-MK" sz="2200" b="1" u="sng" dirty="0">
                <a:latin typeface="Helvetica Neue"/>
              </a:rPr>
              <a:t>совети за методите на проценка </a:t>
            </a:r>
            <a:endParaRPr lang="mk-MK" sz="2200" b="1" u="sng" dirty="0" smtClean="0">
              <a:latin typeface="Helvetica Neue"/>
            </a:endParaRPr>
          </a:p>
          <a:p>
            <a:pPr lvl="0">
              <a:spcBef>
                <a:spcPct val="20000"/>
              </a:spcBef>
              <a:spcAft>
                <a:spcPts val="1200"/>
              </a:spcAft>
              <a:defRPr/>
            </a:pPr>
            <a:r>
              <a:rPr lang="mk-MK" sz="2200" b="1" dirty="0">
                <a:solidFill>
                  <a:srgbClr val="FF0000"/>
                </a:solidFill>
                <a:latin typeface="Helvetica Neue"/>
              </a:rPr>
              <a:t> </a:t>
            </a:r>
            <a:r>
              <a:rPr lang="mk-MK" sz="2200" b="1" dirty="0" smtClean="0">
                <a:solidFill>
                  <a:srgbClr val="FF0000"/>
                </a:solidFill>
                <a:latin typeface="Helvetica Neue"/>
              </a:rPr>
              <a:t>    -  Ниво </a:t>
            </a:r>
            <a:r>
              <a:rPr lang="en-GB" sz="2200" b="1" dirty="0">
                <a:solidFill>
                  <a:srgbClr val="FF0000"/>
                </a:solidFill>
                <a:latin typeface="Helvetica Neue"/>
              </a:rPr>
              <a:t>1</a:t>
            </a:r>
            <a:r>
              <a:rPr lang="mk-MK" sz="2200" b="1" dirty="0">
                <a:solidFill>
                  <a:srgbClr val="FF0000"/>
                </a:solidFill>
                <a:latin typeface="Helvetica Neue"/>
              </a:rPr>
              <a:t> (стандарден метод)</a:t>
            </a:r>
            <a:r>
              <a:rPr lang="en-GB" sz="2200" b="1" dirty="0">
                <a:solidFill>
                  <a:srgbClr val="FF0000"/>
                </a:solidFill>
                <a:latin typeface="Helvetica Neue"/>
              </a:rPr>
              <a:t>: </a:t>
            </a:r>
            <a:r>
              <a:rPr lang="mk-MK" sz="2200" b="1" dirty="0">
                <a:latin typeface="Helvetica Neue"/>
              </a:rPr>
              <a:t>Глобално/регионално набљудување на Земјата, геопросторни информации и моделирање</a:t>
            </a:r>
          </a:p>
          <a:p>
            <a:pPr marL="742950" lvl="1" indent="-285750">
              <a:buFont typeface="Arial" pitchFamily="34" charset="0"/>
              <a:buChar char="–"/>
              <a:defRPr/>
            </a:pPr>
            <a:r>
              <a:rPr lang="mk-MK" sz="2200" b="1" dirty="0">
                <a:solidFill>
                  <a:srgbClr val="FF0000"/>
                </a:solidFill>
                <a:latin typeface="Helvetica Neue"/>
              </a:rPr>
              <a:t>Ниво</a:t>
            </a:r>
            <a:r>
              <a:rPr lang="en-GB" sz="2200" b="1" dirty="0">
                <a:solidFill>
                  <a:srgbClr val="FF0000"/>
                </a:solidFill>
                <a:latin typeface="Helvetica Neue"/>
              </a:rPr>
              <a:t> 2: </a:t>
            </a:r>
            <a:r>
              <a:rPr lang="mk-MK" sz="2200" b="1" dirty="0">
                <a:solidFill>
                  <a:srgbClr val="FF0000"/>
                </a:solidFill>
                <a:latin typeface="Helvetica Neue"/>
              </a:rPr>
              <a:t>Национални-регионални - локални  статистички податоци  </a:t>
            </a:r>
            <a:r>
              <a:rPr lang="mk-MK" sz="2200" b="1" dirty="0">
                <a:latin typeface="Helvetica Neue"/>
              </a:rPr>
              <a:t>Податоци добиени на</a:t>
            </a:r>
            <a:r>
              <a:rPr lang="en-US" sz="2200" b="1" dirty="0">
                <a:latin typeface="Helvetica Neue"/>
              </a:rPr>
              <a:t>:</a:t>
            </a:r>
            <a:endParaRPr lang="mk-MK" sz="2200" b="1" dirty="0">
              <a:latin typeface="Helvetica Neue"/>
            </a:endParaRPr>
          </a:p>
          <a:p>
            <a:pPr marL="742950" lvl="1" indent="-285750">
              <a:buFont typeface="Arial" pitchFamily="34" charset="0"/>
              <a:buChar char="–"/>
              <a:defRPr/>
            </a:pPr>
            <a:r>
              <a:rPr lang="mk-MK" sz="2200" b="1" dirty="0">
                <a:latin typeface="Helvetica Neue"/>
              </a:rPr>
              <a:t>национално ниво (</a:t>
            </a:r>
            <a:r>
              <a:rPr lang="en-US" sz="2200" b="1" dirty="0">
                <a:latin typeface="Helvetica Neue"/>
              </a:rPr>
              <a:t>NUTS I/II)</a:t>
            </a:r>
            <a:r>
              <a:rPr lang="mk-MK" sz="2200" b="1" dirty="0">
                <a:latin typeface="Helvetica Neue"/>
              </a:rPr>
              <a:t>, </a:t>
            </a:r>
          </a:p>
          <a:p>
            <a:pPr marL="742950" lvl="1" indent="-285750">
              <a:buFont typeface="Arial" pitchFamily="34" charset="0"/>
              <a:buChar char="–"/>
              <a:defRPr/>
            </a:pPr>
            <a:r>
              <a:rPr lang="mk-MK" sz="2200" b="1" dirty="0">
                <a:latin typeface="Helvetica Neue"/>
              </a:rPr>
              <a:t>на</a:t>
            </a:r>
            <a:r>
              <a:rPr lang="en-US" sz="2200" b="1" dirty="0">
                <a:latin typeface="Helvetica Neue"/>
              </a:rPr>
              <a:t> </a:t>
            </a:r>
            <a:r>
              <a:rPr lang="mk-MK" sz="2200" b="1" dirty="0">
                <a:latin typeface="Helvetica Neue"/>
              </a:rPr>
              <a:t>ниво на административни целини (</a:t>
            </a:r>
            <a:r>
              <a:rPr lang="en-US" sz="2200" b="1" dirty="0">
                <a:latin typeface="Helvetica Neue"/>
              </a:rPr>
              <a:t>LAU – 1, LAU- 2) </a:t>
            </a:r>
            <a:endParaRPr lang="mk-MK" sz="2200" b="1" dirty="0">
              <a:latin typeface="Helvetica Neue"/>
            </a:endParaRPr>
          </a:p>
          <a:p>
            <a:pPr marL="742950" lvl="1" indent="-285750">
              <a:buFont typeface="Arial" pitchFamily="34" charset="0"/>
              <a:buChar char="–"/>
              <a:defRPr/>
            </a:pPr>
            <a:r>
              <a:rPr lang="mk-MK" sz="2200" b="1" dirty="0">
                <a:latin typeface="Helvetica Neue"/>
              </a:rPr>
              <a:t>на ниво на </a:t>
            </a:r>
            <a:r>
              <a:rPr lang="en-US" sz="2200" b="1" dirty="0">
                <a:latin typeface="Helvetica Neue"/>
              </a:rPr>
              <a:t> </a:t>
            </a:r>
            <a:r>
              <a:rPr lang="mk-MK" sz="2200" b="1" dirty="0">
                <a:latin typeface="Helvetica Neue"/>
              </a:rPr>
              <a:t>референтни целини (по сливови) и </a:t>
            </a:r>
          </a:p>
          <a:p>
            <a:pPr lvl="1">
              <a:defRPr/>
            </a:pPr>
            <a:r>
              <a:rPr lang="mk-MK" sz="2200" b="1" dirty="0">
                <a:latin typeface="Helvetica Neue"/>
              </a:rPr>
              <a:t>набљудување на</a:t>
            </a:r>
            <a:r>
              <a:rPr lang="en-US" sz="2200" b="1" dirty="0">
                <a:latin typeface="Helvetica Neue"/>
              </a:rPr>
              <a:t> </a:t>
            </a:r>
            <a:r>
              <a:rPr lang="mk-MK" sz="2200" b="1" dirty="0">
                <a:latin typeface="Helvetica Neue"/>
              </a:rPr>
              <a:t>теренот</a:t>
            </a:r>
            <a:endParaRPr lang="en-US" sz="2200" b="1" dirty="0">
              <a:latin typeface="Helvetica Neue"/>
            </a:endParaRPr>
          </a:p>
          <a:p>
            <a:pPr marL="742950" lvl="1" indent="-285750">
              <a:spcBef>
                <a:spcPct val="20000"/>
              </a:spcBef>
              <a:spcAft>
                <a:spcPts val="1200"/>
              </a:spcAft>
              <a:buFont typeface="Arial" pitchFamily="34" charset="0"/>
              <a:buChar char="–"/>
              <a:defRPr/>
            </a:pPr>
            <a:r>
              <a:rPr lang="mk-MK" sz="2200" b="1" dirty="0" smtClean="0">
                <a:solidFill>
                  <a:srgbClr val="FF0000"/>
                </a:solidFill>
                <a:latin typeface="Helvetica Neue"/>
              </a:rPr>
              <a:t>Ниво </a:t>
            </a:r>
            <a:r>
              <a:rPr lang="en-GB" sz="2200" b="1" dirty="0">
                <a:solidFill>
                  <a:srgbClr val="FF0000"/>
                </a:solidFill>
                <a:latin typeface="Helvetica Neue"/>
              </a:rPr>
              <a:t>3</a:t>
            </a:r>
            <a:r>
              <a:rPr lang="mk-MK" sz="2200" b="1" dirty="0">
                <a:solidFill>
                  <a:srgbClr val="FF0000"/>
                </a:solidFill>
                <a:latin typeface="Helvetica Neue"/>
              </a:rPr>
              <a:t> (детален метод)</a:t>
            </a:r>
            <a:r>
              <a:rPr lang="en-GB" sz="2200" b="1" u="sng" dirty="0">
                <a:solidFill>
                  <a:srgbClr val="FF0000"/>
                </a:solidFill>
                <a:latin typeface="Helvetica Neue"/>
              </a:rPr>
              <a:t>:</a:t>
            </a:r>
            <a:r>
              <a:rPr lang="en-GB" sz="2200" b="1" dirty="0">
                <a:latin typeface="Helvetica Neue"/>
              </a:rPr>
              <a:t> </a:t>
            </a:r>
            <a:r>
              <a:rPr lang="mk-MK" sz="2200" b="1" dirty="0">
                <a:latin typeface="Helvetica Neue"/>
              </a:rPr>
              <a:t>                                            Теренски истражувања, проценки и површински и подземни мерења</a:t>
            </a:r>
            <a:endParaRPr lang="en-US" sz="2200" b="1" u="sng" dirty="0">
              <a:latin typeface="Helvetica Neue"/>
            </a:endParaRPr>
          </a:p>
        </p:txBody>
      </p:sp>
      <p:sp>
        <p:nvSpPr>
          <p:cNvPr id="11" name="Titolo 2"/>
          <p:cNvSpPr txBox="1">
            <a:spLocks/>
          </p:cNvSpPr>
          <p:nvPr/>
        </p:nvSpPr>
        <p:spPr>
          <a:xfrm>
            <a:off x="2578476" y="117788"/>
            <a:ext cx="5392022" cy="621807"/>
          </a:xfrm>
          <a:prstGeom prst="rect">
            <a:avLst/>
          </a:prstGeom>
        </p:spPr>
        <p:txBody>
          <a:bodyPr>
            <a:noAutofit/>
          </a:bodyPr>
          <a:lstStyle/>
          <a:p>
            <a:pPr algn="ctr"/>
            <a:r>
              <a:rPr lang="mk-MK" sz="2400" b="1" kern="0" dirty="0" smtClean="0">
                <a:solidFill>
                  <a:srgbClr val="A50021"/>
                </a:solidFill>
                <a:cs typeface="Arial"/>
              </a:rPr>
              <a:t>Дефинирање почетна состојба на НДЗ</a:t>
            </a:r>
            <a:endParaRPr lang="it-IT" sz="2400" b="1" dirty="0"/>
          </a:p>
        </p:txBody>
      </p:sp>
    </p:spTree>
    <p:extLst>
      <p:ext uri="{BB962C8B-B14F-4D97-AF65-F5344CB8AC3E}">
        <p14:creationId xmlns:p14="http://schemas.microsoft.com/office/powerpoint/2010/main" val="116037604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extLst>
              <p:ext uri="{D42A27DB-BD31-4B8C-83A1-F6EECF244321}">
                <p14:modId xmlns:p14="http://schemas.microsoft.com/office/powerpoint/2010/main" val="1641491262"/>
              </p:ext>
            </p:extLst>
          </p:nvPr>
        </p:nvGraphicFramePr>
        <p:xfrm>
          <a:off x="192114" y="1098185"/>
          <a:ext cx="8666136" cy="4302411"/>
        </p:xfrm>
        <a:graphic>
          <a:graphicData uri="http://schemas.openxmlformats.org/drawingml/2006/table">
            <a:tbl>
              <a:tblPr firstRow="1" bandRow="1">
                <a:tableStyleId>{5C22544A-7EE6-4342-B048-85BDC9FD1C3A}</a:tableStyleId>
              </a:tblPr>
              <a:tblGrid>
                <a:gridCol w="2717670">
                  <a:extLst>
                    <a:ext uri="{9D8B030D-6E8A-4147-A177-3AD203B41FA5}">
                      <a16:colId xmlns:a16="http://schemas.microsoft.com/office/drawing/2014/main" xmlns="" val="20000"/>
                    </a:ext>
                  </a:extLst>
                </a:gridCol>
                <a:gridCol w="5948466">
                  <a:extLst>
                    <a:ext uri="{9D8B030D-6E8A-4147-A177-3AD203B41FA5}">
                      <a16:colId xmlns:a16="http://schemas.microsoft.com/office/drawing/2014/main" xmlns="" val="20001"/>
                    </a:ext>
                  </a:extLst>
                </a:gridCol>
              </a:tblGrid>
              <a:tr h="485069">
                <a:tc>
                  <a:txBody>
                    <a:bodyPr/>
                    <a:lstStyle/>
                    <a:p>
                      <a:r>
                        <a:rPr lang="mk-MK" sz="2000" dirty="0" smtClean="0"/>
                        <a:t>ИНДИКАТОР </a:t>
                      </a:r>
                      <a:endParaRPr lang="en-US" sz="2000" dirty="0"/>
                    </a:p>
                  </a:txBody>
                  <a:tcPr/>
                </a:tc>
                <a:tc>
                  <a:txBody>
                    <a:bodyPr/>
                    <a:lstStyle/>
                    <a:p>
                      <a:r>
                        <a:rPr lang="mk-MK" sz="2000" dirty="0" smtClean="0"/>
                        <a:t>Стандардно ниво – извор на податоци</a:t>
                      </a:r>
                      <a:endParaRPr lang="en-US" sz="2000" dirty="0"/>
                    </a:p>
                  </a:txBody>
                  <a:tcPr/>
                </a:tc>
                <a:extLst>
                  <a:ext uri="{0D108BD9-81ED-4DB2-BD59-A6C34878D82A}">
                    <a16:rowId xmlns:a16="http://schemas.microsoft.com/office/drawing/2014/main" xmlns="" val="10000"/>
                  </a:ext>
                </a:extLst>
              </a:tr>
              <a:tr h="1196062">
                <a:tc>
                  <a:txBody>
                    <a:bodyPr/>
                    <a:lstStyle/>
                    <a:p>
                      <a:r>
                        <a:rPr lang="mk-MK" sz="2000" b="1" dirty="0" smtClean="0"/>
                        <a:t>Покровност на земјиштето</a:t>
                      </a:r>
                    </a:p>
                    <a:p>
                      <a:endParaRPr lang="en-US" sz="2000" dirty="0"/>
                    </a:p>
                  </a:txBody>
                  <a:tcPr/>
                </a:tc>
                <a:tc>
                  <a:txBody>
                    <a:bodyPr/>
                    <a:lstStyle/>
                    <a:p>
                      <a:r>
                        <a:rPr lang="en-GB" sz="2000" b="1" kern="1200" dirty="0">
                          <a:solidFill>
                            <a:srgbClr val="FF0000"/>
                          </a:solidFill>
                          <a:effectLst/>
                          <a:latin typeface="+mn-lt"/>
                          <a:ea typeface="+mn-ea"/>
                          <a:cs typeface="+mn-cs"/>
                        </a:rPr>
                        <a:t>European Space Agency’s Climate Change Initiative Land Cover dataset </a:t>
                      </a:r>
                      <a:r>
                        <a:rPr lang="en-GB" sz="2000" kern="1200" dirty="0">
                          <a:solidFill>
                            <a:srgbClr val="FF0000"/>
                          </a:solidFill>
                          <a:effectLst/>
                          <a:latin typeface="+mn-lt"/>
                          <a:ea typeface="+mn-ea"/>
                          <a:cs typeface="+mn-cs"/>
                        </a:rPr>
                        <a:t>: </a:t>
                      </a:r>
                      <a:r>
                        <a:rPr lang="mk-MK" sz="2000" b="1" kern="1200" dirty="0" smtClean="0">
                          <a:solidFill>
                            <a:schemeClr val="tx1"/>
                          </a:solidFill>
                          <a:effectLst/>
                          <a:latin typeface="+mn-lt"/>
                          <a:ea typeface="+mn-ea"/>
                          <a:cs typeface="+mn-cs"/>
                        </a:rPr>
                        <a:t>податоци за покровноста со </a:t>
                      </a:r>
                      <a:r>
                        <a:rPr lang="mk-MK" sz="2000" b="1" kern="1200" baseline="0" dirty="0" smtClean="0">
                          <a:solidFill>
                            <a:schemeClr val="tx1"/>
                          </a:solidFill>
                          <a:effectLst/>
                          <a:latin typeface="+mn-lt"/>
                          <a:ea typeface="+mn-ea"/>
                          <a:cs typeface="+mn-cs"/>
                        </a:rPr>
                        <a:t>просторна резолуција </a:t>
                      </a:r>
                      <a:r>
                        <a:rPr lang="en-GB" sz="2000" b="1" kern="1200" dirty="0" smtClean="0">
                          <a:solidFill>
                            <a:schemeClr val="tx1"/>
                          </a:solidFill>
                          <a:effectLst/>
                          <a:latin typeface="+mn-lt"/>
                          <a:ea typeface="+mn-ea"/>
                          <a:cs typeface="+mn-cs"/>
                        </a:rPr>
                        <a:t>300m</a:t>
                      </a:r>
                      <a:r>
                        <a:rPr lang="en-GB" sz="2000" b="1" kern="1200" dirty="0">
                          <a:solidFill>
                            <a:schemeClr val="tx1"/>
                          </a:solidFill>
                          <a:effectLst/>
                          <a:latin typeface="+mn-lt"/>
                          <a:ea typeface="+mn-ea"/>
                          <a:cs typeface="+mn-cs"/>
                        </a:rPr>
                        <a:t>; </a:t>
                      </a:r>
                      <a:r>
                        <a:rPr lang="mk-MK" sz="2000" b="1" kern="1200" dirty="0" smtClean="0">
                          <a:solidFill>
                            <a:schemeClr val="tx1"/>
                          </a:solidFill>
                          <a:effectLst/>
                          <a:latin typeface="+mn-lt"/>
                          <a:ea typeface="+mn-ea"/>
                          <a:cs typeface="+mn-cs"/>
                        </a:rPr>
                        <a:t>   податоци за   три (</a:t>
                      </a:r>
                      <a:r>
                        <a:rPr lang="en-GB" sz="2000" b="1" kern="1200" dirty="0" smtClean="0">
                          <a:solidFill>
                            <a:schemeClr val="tx1"/>
                          </a:solidFill>
                          <a:effectLst/>
                          <a:latin typeface="+mn-lt"/>
                          <a:ea typeface="+mn-ea"/>
                          <a:cs typeface="+mn-cs"/>
                        </a:rPr>
                        <a:t>3</a:t>
                      </a:r>
                      <a:r>
                        <a:rPr lang="mk-MK" sz="2000" b="1" kern="1200" dirty="0" smtClean="0">
                          <a:solidFill>
                            <a:schemeClr val="tx1"/>
                          </a:solidFill>
                          <a:effectLst/>
                          <a:latin typeface="+mn-lt"/>
                          <a:ea typeface="+mn-ea"/>
                          <a:cs typeface="+mn-cs"/>
                        </a:rPr>
                        <a:t>)</a:t>
                      </a:r>
                      <a:r>
                        <a:rPr lang="en-GB" sz="2000" b="1" kern="1200" dirty="0" smtClean="0">
                          <a:solidFill>
                            <a:schemeClr val="tx1"/>
                          </a:solidFill>
                          <a:effectLst/>
                          <a:latin typeface="+mn-lt"/>
                          <a:ea typeface="+mn-ea"/>
                          <a:cs typeface="+mn-cs"/>
                        </a:rPr>
                        <a:t> </a:t>
                      </a:r>
                      <a:r>
                        <a:rPr lang="mk-MK" sz="2000" b="1" kern="1200" dirty="0" smtClean="0">
                          <a:solidFill>
                            <a:schemeClr val="tx1"/>
                          </a:solidFill>
                          <a:effectLst/>
                          <a:latin typeface="+mn-lt"/>
                          <a:ea typeface="+mn-ea"/>
                          <a:cs typeface="+mn-cs"/>
                        </a:rPr>
                        <a:t>периоди </a:t>
                      </a:r>
                      <a:r>
                        <a:rPr lang="en-GB" sz="2000" b="1" kern="1200" dirty="0" smtClean="0">
                          <a:solidFill>
                            <a:schemeClr val="tx1"/>
                          </a:solidFill>
                          <a:effectLst/>
                          <a:latin typeface="+mn-lt"/>
                          <a:ea typeface="+mn-ea"/>
                          <a:cs typeface="+mn-cs"/>
                        </a:rPr>
                        <a:t>2000</a:t>
                      </a:r>
                      <a:r>
                        <a:rPr lang="en-GB" sz="2000" b="1" kern="1200" dirty="0">
                          <a:solidFill>
                            <a:schemeClr val="tx1"/>
                          </a:solidFill>
                          <a:effectLst/>
                          <a:latin typeface="+mn-lt"/>
                          <a:ea typeface="+mn-ea"/>
                          <a:cs typeface="+mn-cs"/>
                        </a:rPr>
                        <a:t>, 2005 </a:t>
                      </a:r>
                      <a:r>
                        <a:rPr lang="mk-MK" sz="2000" b="1" kern="1200" dirty="0" smtClean="0">
                          <a:solidFill>
                            <a:schemeClr val="tx1"/>
                          </a:solidFill>
                          <a:effectLst/>
                          <a:latin typeface="+mn-lt"/>
                          <a:ea typeface="+mn-ea"/>
                          <a:cs typeface="+mn-cs"/>
                        </a:rPr>
                        <a:t>и </a:t>
                      </a:r>
                      <a:r>
                        <a:rPr lang="en-GB" sz="2000" b="1" kern="1200" dirty="0" smtClean="0">
                          <a:solidFill>
                            <a:schemeClr val="tx1"/>
                          </a:solidFill>
                          <a:effectLst/>
                          <a:latin typeface="+mn-lt"/>
                          <a:ea typeface="+mn-ea"/>
                          <a:cs typeface="+mn-cs"/>
                        </a:rPr>
                        <a:t>2010 (</a:t>
                      </a:r>
                      <a:r>
                        <a:rPr lang="mk-MK" sz="2000" b="1" kern="1200" dirty="0" smtClean="0">
                          <a:solidFill>
                            <a:schemeClr val="tx1"/>
                          </a:solidFill>
                          <a:effectLst/>
                          <a:latin typeface="+mn-lt"/>
                          <a:ea typeface="+mn-ea"/>
                          <a:cs typeface="+mn-cs"/>
                        </a:rPr>
                        <a:t>+</a:t>
                      </a:r>
                      <a:r>
                        <a:rPr lang="en-GB" sz="2000" b="1" kern="1200" dirty="0" smtClean="0">
                          <a:solidFill>
                            <a:schemeClr val="tx1"/>
                          </a:solidFill>
                          <a:effectLst/>
                          <a:latin typeface="+mn-lt"/>
                          <a:ea typeface="+mn-ea"/>
                          <a:cs typeface="+mn-cs"/>
                        </a:rPr>
                        <a:t>2015 </a:t>
                      </a:r>
                      <a:r>
                        <a:rPr lang="mk-MK" sz="2000" b="1" kern="1200" dirty="0" smtClean="0">
                          <a:solidFill>
                            <a:schemeClr val="tx1"/>
                          </a:solidFill>
                          <a:effectLst/>
                          <a:latin typeface="+mn-lt"/>
                          <a:ea typeface="+mn-ea"/>
                          <a:cs typeface="+mn-cs"/>
                        </a:rPr>
                        <a:t>ако е достапно)</a:t>
                      </a:r>
                      <a:r>
                        <a:rPr lang="mk-MK" sz="2000" b="1" kern="1200" baseline="0" dirty="0" smtClean="0">
                          <a:solidFill>
                            <a:schemeClr val="tx1"/>
                          </a:solidFill>
                          <a:effectLst/>
                          <a:latin typeface="+mn-lt"/>
                          <a:ea typeface="+mn-ea"/>
                          <a:cs typeface="+mn-cs"/>
                        </a:rPr>
                        <a:t> </a:t>
                      </a:r>
                      <a:r>
                        <a:rPr lang="en-GB" sz="2000" b="1" kern="1200" dirty="0" smtClean="0">
                          <a:solidFill>
                            <a:srgbClr val="FF0000"/>
                          </a:solidFill>
                          <a:effectLst/>
                          <a:latin typeface="+mn-lt"/>
                          <a:ea typeface="+mn-ea"/>
                          <a:cs typeface="+mn-cs"/>
                        </a:rPr>
                        <a:t> </a:t>
                      </a:r>
                      <a:endParaRPr lang="en-US" sz="2000" b="1" dirty="0">
                        <a:solidFill>
                          <a:srgbClr val="FF0000"/>
                        </a:solidFill>
                      </a:endParaRPr>
                    </a:p>
                  </a:txBody>
                  <a:tcPr/>
                </a:tc>
                <a:extLst>
                  <a:ext uri="{0D108BD9-81ED-4DB2-BD59-A6C34878D82A}">
                    <a16:rowId xmlns:a16="http://schemas.microsoft.com/office/drawing/2014/main" xmlns="" val="10001"/>
                  </a:ext>
                </a:extLst>
              </a:tr>
              <a:tr h="1196062">
                <a:tc>
                  <a:txBody>
                    <a:bodyPr/>
                    <a:lstStyle/>
                    <a:p>
                      <a:r>
                        <a:rPr lang="mk-MK" sz="2000" b="1" dirty="0" smtClean="0"/>
                        <a:t>Биопродуктивност</a:t>
                      </a:r>
                      <a:r>
                        <a:rPr lang="mk-MK" sz="2000" b="1" baseline="0" dirty="0" smtClean="0"/>
                        <a:t> на почвата</a:t>
                      </a:r>
                      <a:endParaRPr lang="en-US" sz="2000" dirty="0">
                        <a:solidFill>
                          <a:srgbClr val="FF0000"/>
                        </a:solidFill>
                      </a:endParaRPr>
                    </a:p>
                  </a:txBody>
                  <a:tcPr/>
                </a:tc>
                <a:tc>
                  <a:txBody>
                    <a:bodyPr/>
                    <a:lstStyle/>
                    <a:p>
                      <a:r>
                        <a:rPr lang="en-GB" sz="2000" b="1" kern="1200" dirty="0">
                          <a:solidFill>
                            <a:srgbClr val="FF0000"/>
                          </a:solidFill>
                          <a:effectLst/>
                          <a:latin typeface="+mn-lt"/>
                          <a:ea typeface="+mn-ea"/>
                          <a:cs typeface="+mn-cs"/>
                        </a:rPr>
                        <a:t>Joint Research Centre’s Land Productivity Dynamics dataset</a:t>
                      </a:r>
                      <a:r>
                        <a:rPr lang="en-GB" sz="2000" kern="1200" dirty="0">
                          <a:solidFill>
                            <a:srgbClr val="FF0000"/>
                          </a:solidFill>
                          <a:effectLst/>
                          <a:latin typeface="+mn-lt"/>
                          <a:ea typeface="+mn-ea"/>
                          <a:cs typeface="+mn-cs"/>
                        </a:rPr>
                        <a:t>:</a:t>
                      </a:r>
                    </a:p>
                    <a:p>
                      <a:r>
                        <a:rPr lang="en-GB" sz="2000" b="1" kern="1200" dirty="0" smtClean="0">
                          <a:solidFill>
                            <a:schemeClr val="tx1"/>
                          </a:solidFill>
                          <a:effectLst/>
                          <a:latin typeface="+mn-lt"/>
                          <a:ea typeface="+mn-ea"/>
                          <a:cs typeface="+mn-cs"/>
                        </a:rPr>
                        <a:t>15-</a:t>
                      </a:r>
                      <a:r>
                        <a:rPr lang="mk-MK" sz="2000" b="1" kern="1200" dirty="0" smtClean="0">
                          <a:solidFill>
                            <a:schemeClr val="tx1"/>
                          </a:solidFill>
                          <a:effectLst/>
                          <a:latin typeface="+mn-lt"/>
                          <a:ea typeface="+mn-ea"/>
                          <a:cs typeface="+mn-cs"/>
                        </a:rPr>
                        <a:t>год низа</a:t>
                      </a:r>
                      <a:r>
                        <a:rPr lang="mk-MK" sz="2000" b="1" kern="1200" baseline="0" dirty="0" smtClean="0">
                          <a:solidFill>
                            <a:schemeClr val="tx1"/>
                          </a:solidFill>
                          <a:effectLst/>
                          <a:latin typeface="+mn-lt"/>
                          <a:ea typeface="+mn-ea"/>
                          <a:cs typeface="+mn-cs"/>
                        </a:rPr>
                        <a:t> од податоци </a:t>
                      </a:r>
                      <a:r>
                        <a:rPr lang="en-GB" sz="2000" b="1" kern="1200" dirty="0" smtClean="0">
                          <a:solidFill>
                            <a:schemeClr val="tx1"/>
                          </a:solidFill>
                          <a:effectLst/>
                          <a:latin typeface="+mn-lt"/>
                          <a:ea typeface="+mn-ea"/>
                          <a:cs typeface="+mn-cs"/>
                        </a:rPr>
                        <a:t> </a:t>
                      </a:r>
                      <a:r>
                        <a:rPr lang="en-GB" sz="2000" b="1" kern="1200" dirty="0">
                          <a:solidFill>
                            <a:schemeClr val="tx1"/>
                          </a:solidFill>
                          <a:effectLst/>
                          <a:latin typeface="+mn-lt"/>
                          <a:ea typeface="+mn-ea"/>
                          <a:cs typeface="+mn-cs"/>
                        </a:rPr>
                        <a:t>(1999 to 2013) </a:t>
                      </a:r>
                      <a:r>
                        <a:rPr lang="en-GB" sz="2000" b="1" kern="1200" dirty="0" smtClean="0">
                          <a:solidFill>
                            <a:schemeClr val="tx1"/>
                          </a:solidFill>
                          <a:effectLst/>
                          <a:latin typeface="+mn-lt"/>
                          <a:ea typeface="+mn-ea"/>
                          <a:cs typeface="+mn-cs"/>
                        </a:rPr>
                        <a:t>o</a:t>
                      </a:r>
                      <a:r>
                        <a:rPr lang="mk-MK" sz="2000" b="1" kern="1200" dirty="0" smtClean="0">
                          <a:solidFill>
                            <a:schemeClr val="tx1"/>
                          </a:solidFill>
                          <a:effectLst/>
                          <a:latin typeface="+mn-lt"/>
                          <a:ea typeface="+mn-ea"/>
                          <a:cs typeface="+mn-cs"/>
                        </a:rPr>
                        <a:t>д</a:t>
                      </a:r>
                      <a:r>
                        <a:rPr lang="en-GB" sz="2000" b="1" kern="1200" dirty="0" smtClean="0">
                          <a:solidFill>
                            <a:schemeClr val="tx1"/>
                          </a:solidFill>
                          <a:effectLst/>
                          <a:latin typeface="+mn-lt"/>
                          <a:ea typeface="+mn-ea"/>
                          <a:cs typeface="+mn-cs"/>
                        </a:rPr>
                        <a:t> </a:t>
                      </a:r>
                      <a:r>
                        <a:rPr lang="en-GB" sz="2000" b="1" kern="1200" dirty="0">
                          <a:solidFill>
                            <a:schemeClr val="tx1"/>
                          </a:solidFill>
                          <a:effectLst/>
                          <a:latin typeface="+mn-lt"/>
                          <a:ea typeface="+mn-ea"/>
                          <a:cs typeface="+mn-cs"/>
                        </a:rPr>
                        <a:t>SPOT </a:t>
                      </a:r>
                      <a:r>
                        <a:rPr lang="mk-MK" sz="2000" b="1" kern="1200" dirty="0" smtClean="0">
                          <a:solidFill>
                            <a:schemeClr val="tx1"/>
                          </a:solidFill>
                          <a:effectLst/>
                          <a:latin typeface="+mn-lt"/>
                          <a:ea typeface="+mn-ea"/>
                          <a:cs typeface="+mn-cs"/>
                        </a:rPr>
                        <a:t>вегетациски </a:t>
                      </a:r>
                      <a:r>
                        <a:rPr lang="en-GB" sz="2000" b="1" kern="1200" dirty="0" smtClean="0">
                          <a:solidFill>
                            <a:schemeClr val="tx1"/>
                          </a:solidFill>
                          <a:effectLst/>
                          <a:latin typeface="+mn-lt"/>
                          <a:ea typeface="+mn-ea"/>
                          <a:cs typeface="+mn-cs"/>
                        </a:rPr>
                        <a:t>NDVI</a:t>
                      </a:r>
                      <a:r>
                        <a:rPr lang="en-GB" sz="2000" b="1" kern="1200" dirty="0">
                          <a:solidFill>
                            <a:schemeClr val="tx1"/>
                          </a:solidFill>
                          <a:effectLst/>
                          <a:latin typeface="+mn-lt"/>
                          <a:ea typeface="+mn-ea"/>
                          <a:cs typeface="+mn-cs"/>
                        </a:rPr>
                        <a:t>;</a:t>
                      </a:r>
                      <a:r>
                        <a:rPr lang="en-GB" sz="2000" b="1" kern="1200" baseline="0" dirty="0">
                          <a:solidFill>
                            <a:schemeClr val="tx1"/>
                          </a:solidFill>
                          <a:effectLst/>
                          <a:latin typeface="+mn-lt"/>
                          <a:ea typeface="+mn-ea"/>
                          <a:cs typeface="+mn-cs"/>
                        </a:rPr>
                        <a:t> </a:t>
                      </a:r>
                      <a:r>
                        <a:rPr lang="mk-MK" sz="2000" b="1" kern="1200" baseline="0" dirty="0" smtClean="0">
                          <a:solidFill>
                            <a:schemeClr val="tx1"/>
                          </a:solidFill>
                          <a:effectLst/>
                          <a:latin typeface="+mn-lt"/>
                          <a:ea typeface="+mn-ea"/>
                          <a:cs typeface="+mn-cs"/>
                        </a:rPr>
                        <a:t>просторна резолуција </a:t>
                      </a:r>
                      <a:r>
                        <a:rPr lang="en-GB" sz="2000" b="1" kern="1200" dirty="0" smtClean="0">
                          <a:solidFill>
                            <a:schemeClr val="tx1"/>
                          </a:solidFill>
                          <a:effectLst/>
                          <a:latin typeface="+mn-lt"/>
                          <a:ea typeface="+mn-ea"/>
                          <a:cs typeface="+mn-cs"/>
                        </a:rPr>
                        <a:t> </a:t>
                      </a:r>
                      <a:r>
                        <a:rPr lang="en-GB" sz="2000" b="1" kern="1200" dirty="0">
                          <a:solidFill>
                            <a:schemeClr val="tx1"/>
                          </a:solidFill>
                          <a:effectLst/>
                          <a:latin typeface="+mn-lt"/>
                          <a:ea typeface="+mn-ea"/>
                          <a:cs typeface="+mn-cs"/>
                        </a:rPr>
                        <a:t>1 km. </a:t>
                      </a:r>
                      <a:endParaRPr lang="en-US" sz="2000" b="1" dirty="0">
                        <a:solidFill>
                          <a:schemeClr val="tx1"/>
                        </a:solidFill>
                      </a:endParaRPr>
                    </a:p>
                  </a:txBody>
                  <a:tcPr/>
                </a:tc>
                <a:extLst>
                  <a:ext uri="{0D108BD9-81ED-4DB2-BD59-A6C34878D82A}">
                    <a16:rowId xmlns:a16="http://schemas.microsoft.com/office/drawing/2014/main" xmlns="" val="10002"/>
                  </a:ext>
                </a:extLst>
              </a:tr>
              <a:tr h="1196062">
                <a:tc>
                  <a:txBody>
                    <a:bodyPr/>
                    <a:lstStyle/>
                    <a:p>
                      <a:r>
                        <a:rPr lang="mk-MK" sz="2000" b="1" baseline="0" dirty="0" smtClean="0"/>
                        <a:t>Јаглерод во почва</a:t>
                      </a:r>
                      <a:endParaRPr lang="en-US" sz="2000" b="1" dirty="0" smtClean="0"/>
                    </a:p>
                  </a:txBody>
                  <a:tcPr/>
                </a:tc>
                <a:tc>
                  <a:txBody>
                    <a:bodyPr/>
                    <a:lstStyle/>
                    <a:p>
                      <a:r>
                        <a:rPr lang="en-GB" sz="2000" b="1" kern="1200" dirty="0">
                          <a:solidFill>
                            <a:srgbClr val="FF0000"/>
                          </a:solidFill>
                          <a:effectLst/>
                          <a:latin typeface="+mn-lt"/>
                          <a:ea typeface="+mn-ea"/>
                          <a:cs typeface="+mn-cs"/>
                        </a:rPr>
                        <a:t>International Soil Reference and Information Centre’s </a:t>
                      </a:r>
                      <a:r>
                        <a:rPr lang="mk-MK" sz="2000" b="1" kern="1200" dirty="0" smtClean="0">
                          <a:solidFill>
                            <a:srgbClr val="FF0000"/>
                          </a:solidFill>
                          <a:effectLst/>
                          <a:latin typeface="+mn-lt"/>
                          <a:ea typeface="+mn-ea"/>
                          <a:cs typeface="+mn-cs"/>
                        </a:rPr>
                        <a:t>(</a:t>
                      </a:r>
                      <a:r>
                        <a:rPr lang="en-US" sz="2000" b="1" kern="1200" dirty="0" smtClean="0">
                          <a:solidFill>
                            <a:srgbClr val="FF0000"/>
                          </a:solidFill>
                          <a:effectLst/>
                          <a:latin typeface="+mn-lt"/>
                          <a:ea typeface="+mn-ea"/>
                          <a:cs typeface="+mn-cs"/>
                        </a:rPr>
                        <a:t>ISRIC) - </a:t>
                      </a:r>
                      <a:r>
                        <a:rPr lang="en-GB" sz="2000" b="1" kern="1200" dirty="0" smtClean="0">
                          <a:solidFill>
                            <a:srgbClr val="FF0000"/>
                          </a:solidFill>
                          <a:effectLst/>
                          <a:latin typeface="+mn-lt"/>
                          <a:ea typeface="+mn-ea"/>
                          <a:cs typeface="+mn-cs"/>
                        </a:rPr>
                        <a:t>SoilGrids250m </a:t>
                      </a:r>
                      <a:r>
                        <a:rPr lang="en-GB" sz="2000" kern="1200" dirty="0">
                          <a:solidFill>
                            <a:srgbClr val="FF0000"/>
                          </a:solidFill>
                          <a:effectLst/>
                          <a:latin typeface="+mn-lt"/>
                          <a:ea typeface="+mn-ea"/>
                          <a:cs typeface="+mn-cs"/>
                        </a:rPr>
                        <a:t>(2016, in prep</a:t>
                      </a:r>
                      <a:r>
                        <a:rPr lang="en-GB" sz="2000" kern="1200" dirty="0" smtClean="0">
                          <a:solidFill>
                            <a:srgbClr val="FF0000"/>
                          </a:solidFill>
                          <a:effectLst/>
                          <a:latin typeface="+mn-lt"/>
                          <a:ea typeface="+mn-ea"/>
                          <a:cs typeface="+mn-cs"/>
                        </a:rPr>
                        <a:t>.)</a:t>
                      </a:r>
                      <a:endParaRPr lang="mk-MK" sz="2000" kern="1200" dirty="0" smtClean="0">
                        <a:solidFill>
                          <a:srgbClr val="FF0000"/>
                        </a:solidFill>
                        <a:effectLst/>
                        <a:latin typeface="+mn-lt"/>
                        <a:ea typeface="+mn-ea"/>
                        <a:cs typeface="+mn-cs"/>
                      </a:endParaRPr>
                    </a:p>
                    <a:p>
                      <a:r>
                        <a:rPr lang="mk-MK" sz="2000" b="1" kern="1200" dirty="0" smtClean="0">
                          <a:solidFill>
                            <a:schemeClr val="tx1"/>
                          </a:solidFill>
                          <a:effectLst/>
                          <a:latin typeface="+mn-lt"/>
                          <a:ea typeface="+mn-ea"/>
                          <a:cs typeface="+mn-cs"/>
                        </a:rPr>
                        <a:t>Податоци за почвите </a:t>
                      </a:r>
                      <a:endParaRPr lang="en-US" sz="2000" b="1" dirty="0">
                        <a:solidFill>
                          <a:schemeClr val="tx1"/>
                        </a:solidFill>
                      </a:endParaRPr>
                    </a:p>
                  </a:txBody>
                  <a:tcPr/>
                </a:tc>
                <a:extLst>
                  <a:ext uri="{0D108BD9-81ED-4DB2-BD59-A6C34878D82A}">
                    <a16:rowId xmlns:a16="http://schemas.microsoft.com/office/drawing/2014/main" xmlns="" val="10003"/>
                  </a:ext>
                </a:extLst>
              </a:tr>
            </a:tbl>
          </a:graphicData>
        </a:graphic>
      </p:graphicFrame>
      <p:pic>
        <p:nvPicPr>
          <p:cNvPr id="4" name="Picture 3"/>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60" y="-26484"/>
            <a:ext cx="1689820" cy="594360"/>
          </a:xfrm>
          <a:prstGeom prst="rect">
            <a:avLst/>
          </a:prstGeom>
          <a:solidFill>
            <a:schemeClr val="bg1"/>
          </a:solidFill>
        </p:spPr>
      </p:pic>
      <p:sp>
        <p:nvSpPr>
          <p:cNvPr id="5" name="TextBox 4"/>
          <p:cNvSpPr txBox="1"/>
          <p:nvPr/>
        </p:nvSpPr>
        <p:spPr>
          <a:xfrm>
            <a:off x="1691680" y="512297"/>
            <a:ext cx="4706738" cy="461665"/>
          </a:xfrm>
          <a:prstGeom prst="rect">
            <a:avLst/>
          </a:prstGeom>
          <a:noFill/>
        </p:spPr>
        <p:txBody>
          <a:bodyPr wrap="none" rtlCol="0">
            <a:spAutoFit/>
          </a:bodyPr>
          <a:lstStyle/>
          <a:p>
            <a:r>
              <a:rPr lang="mk-MK" sz="2400" b="1" kern="0" dirty="0">
                <a:solidFill>
                  <a:srgbClr val="A50021"/>
                </a:solidFill>
                <a:cs typeface="Arial"/>
              </a:rPr>
              <a:t>Податоци за </a:t>
            </a:r>
            <a:r>
              <a:rPr lang="mk-MK" sz="2400" b="1" kern="0" dirty="0" smtClean="0">
                <a:solidFill>
                  <a:srgbClr val="A50021"/>
                </a:solidFill>
                <a:cs typeface="Arial"/>
              </a:rPr>
              <a:t>НДЗ </a:t>
            </a:r>
            <a:r>
              <a:rPr lang="mk-MK" sz="2400" b="1" kern="0" dirty="0">
                <a:solidFill>
                  <a:srgbClr val="A50021"/>
                </a:solidFill>
                <a:cs typeface="Arial"/>
              </a:rPr>
              <a:t>кои се достапни</a:t>
            </a:r>
            <a:endParaRPr lang="en-US" sz="2400" b="1" kern="0" dirty="0">
              <a:solidFill>
                <a:srgbClr val="A50021"/>
              </a:solidFill>
              <a:cs typeface="Arial"/>
            </a:endParaRPr>
          </a:p>
        </p:txBody>
      </p:sp>
      <p:sp>
        <p:nvSpPr>
          <p:cNvPr id="7" name="Segnaposto contenuto 1"/>
          <p:cNvSpPr txBox="1">
            <a:spLocks/>
          </p:cNvSpPr>
          <p:nvPr/>
        </p:nvSpPr>
        <p:spPr>
          <a:xfrm>
            <a:off x="192114" y="5568377"/>
            <a:ext cx="8686800" cy="954212"/>
          </a:xfrm>
          <a:prstGeom prst="rect">
            <a:avLst/>
          </a:prstGeom>
        </p:spPr>
        <p:txBody>
          <a:bodyPr vert="horz" lIns="91440" tIns="45720" rIns="91440" bIns="45720" rtlCol="0">
            <a:noAutofit/>
          </a:bodyPr>
          <a:lstStyle>
            <a:lvl1pPr marL="342900" indent="-342900" algn="l" defTabSz="914400" rtl="0" eaLnBrk="1" latinLnBrk="0" hangingPunct="1">
              <a:lnSpc>
                <a:spcPts val="3000"/>
              </a:lnSpc>
              <a:spcBef>
                <a:spcPts val="0"/>
              </a:spcBef>
              <a:buClr>
                <a:schemeClr val="accent2"/>
              </a:buClr>
              <a:buFont typeface="Wingdings" pitchFamily="2" charset="2"/>
              <a:buChar char="§"/>
              <a:defRPr sz="2800" kern="1200">
                <a:solidFill>
                  <a:schemeClr val="tx1"/>
                </a:solidFill>
                <a:latin typeface="Helvetica Neue"/>
                <a:ea typeface="+mn-ea"/>
                <a:cs typeface="Helvetica Neue"/>
              </a:defRPr>
            </a:lvl1pPr>
            <a:lvl2pPr marL="742950" indent="-285750" algn="l" defTabSz="914400" rtl="0" eaLnBrk="1" latinLnBrk="0" hangingPunct="1">
              <a:spcBef>
                <a:spcPct val="20000"/>
              </a:spcBef>
              <a:buClr>
                <a:schemeClr val="accent2"/>
              </a:buClr>
              <a:buFont typeface="Arial" pitchFamily="34" charset="0"/>
              <a:buChar char="•"/>
              <a:defRPr sz="2600" kern="1200">
                <a:solidFill>
                  <a:schemeClr val="tx1"/>
                </a:solidFill>
                <a:latin typeface="Helvetica Neue"/>
                <a:ea typeface="+mn-ea"/>
                <a:cs typeface="Helvetica Neue"/>
              </a:defRPr>
            </a:lvl2pPr>
            <a:lvl3pPr marL="1143000" indent="-228600" algn="l" defTabSz="914400" rtl="0" eaLnBrk="1" latinLnBrk="0" hangingPunct="1">
              <a:spcBef>
                <a:spcPct val="20000"/>
              </a:spcBef>
              <a:buClr>
                <a:schemeClr val="accent2"/>
              </a:buClr>
              <a:buFont typeface="Wingdings" pitchFamily="2" charset="2"/>
              <a:buChar char="§"/>
              <a:defRPr sz="2400" kern="1200">
                <a:solidFill>
                  <a:schemeClr val="tx1"/>
                </a:solidFill>
                <a:latin typeface="Helvetica Neue"/>
                <a:ea typeface="+mn-ea"/>
                <a:cs typeface="Helvetica Neue"/>
              </a:defRPr>
            </a:lvl3pPr>
            <a:lvl4pPr marL="1600200" indent="-228600" algn="l" defTabSz="914400" rtl="0" eaLnBrk="1" latinLnBrk="0" hangingPunct="1">
              <a:spcBef>
                <a:spcPct val="20000"/>
              </a:spcBef>
              <a:buClr>
                <a:schemeClr val="accent2"/>
              </a:buClr>
              <a:buFont typeface="Arial" pitchFamily="34" charset="0"/>
              <a:buChar char="•"/>
              <a:defRPr sz="2000" kern="1200">
                <a:solidFill>
                  <a:schemeClr val="tx1"/>
                </a:solidFill>
                <a:latin typeface="Helvetica Neue"/>
                <a:ea typeface="+mn-ea"/>
                <a:cs typeface="Helvetica Neue"/>
              </a:defRPr>
            </a:lvl4pPr>
            <a:lvl5pPr marL="2057400" indent="-228600" algn="l" defTabSz="914400" rtl="0" eaLnBrk="1" latinLnBrk="0" hangingPunct="1">
              <a:spcBef>
                <a:spcPct val="20000"/>
              </a:spcBef>
              <a:buClr>
                <a:schemeClr val="accent2"/>
              </a:buClr>
              <a:buFont typeface="Courier New" pitchFamily="49" charset="0"/>
              <a:buChar char="o"/>
              <a:defRPr sz="2000" kern="1200">
                <a:solidFill>
                  <a:schemeClr val="tx1"/>
                </a:solidFill>
                <a:latin typeface="Helvetica Neue"/>
                <a:ea typeface="+mn-ea"/>
                <a:cs typeface="Helvetica Neue"/>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lang="mk-MK" sz="1800" b="1" dirty="0" smtClean="0"/>
              <a:t>Податоците треба </a:t>
            </a:r>
            <a:r>
              <a:rPr lang="ru-RU" sz="1800" b="1" dirty="0" smtClean="0"/>
              <a:t>бидат потврдени врз основа на  </a:t>
            </a:r>
            <a:r>
              <a:rPr lang="ru-RU" sz="1800" b="1" dirty="0"/>
              <a:t>национални / локални податоци и информации, квалитативни информации и </a:t>
            </a:r>
            <a:r>
              <a:rPr lang="ru-RU" sz="1800" b="1" dirty="0" smtClean="0"/>
              <a:t>согледувања од засегнатите , или снимки  со </a:t>
            </a:r>
            <a:r>
              <a:rPr lang="ru-RU" sz="1800" b="1" dirty="0"/>
              <a:t>висока </a:t>
            </a:r>
            <a:r>
              <a:rPr lang="ru-RU" sz="1800" b="1" dirty="0" smtClean="0"/>
              <a:t>резолуција</a:t>
            </a:r>
            <a:endParaRPr lang="en-US" sz="1800" b="1" dirty="0"/>
          </a:p>
        </p:txBody>
      </p:sp>
      <p:sp>
        <p:nvSpPr>
          <p:cNvPr id="8" name="Titolo 2"/>
          <p:cNvSpPr txBox="1">
            <a:spLocks/>
          </p:cNvSpPr>
          <p:nvPr/>
        </p:nvSpPr>
        <p:spPr>
          <a:xfrm>
            <a:off x="1752243" y="-53931"/>
            <a:ext cx="5392022" cy="621807"/>
          </a:xfrm>
          <a:prstGeom prst="rect">
            <a:avLst/>
          </a:prstGeom>
          <a:solidFill>
            <a:schemeClr val="bg1"/>
          </a:solidFill>
        </p:spPr>
        <p:txBody>
          <a:bodyPr>
            <a:noAutofit/>
          </a:bodyPr>
          <a:lstStyle/>
          <a:p>
            <a:pPr algn="ctr"/>
            <a:r>
              <a:rPr lang="mk-MK" sz="2400" b="1" kern="0" dirty="0" smtClean="0">
                <a:solidFill>
                  <a:srgbClr val="A50021"/>
                </a:solidFill>
                <a:cs typeface="Arial"/>
              </a:rPr>
              <a:t>Дефинирање почетна состојба на НДЗ</a:t>
            </a:r>
            <a:endParaRPr lang="it-IT" sz="2400" b="1" dirty="0"/>
          </a:p>
        </p:txBody>
      </p:sp>
    </p:spTree>
    <p:extLst>
      <p:ext uri="{BB962C8B-B14F-4D97-AF65-F5344CB8AC3E}">
        <p14:creationId xmlns:p14="http://schemas.microsoft.com/office/powerpoint/2010/main" val="2369689661"/>
      </p:ext>
    </p:extLst>
  </p:cSld>
  <p:clrMapOvr>
    <a:masterClrMapping/>
  </p:clrMapOvr>
  <p:transition spd="slow">
    <p:wip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descr="Image result for LAND DEGRADATION NEUTRALITY"/>
          <p:cNvPicPr>
            <a:picLocks noChangeAspect="1" noChangeArrowheads="1"/>
          </p:cNvPicPr>
          <p:nvPr/>
        </p:nvPicPr>
        <p:blipFill>
          <a:blip r:embed="rId2"/>
          <a:srcRect l="23821" r="24004"/>
          <a:stretch>
            <a:fillRect/>
          </a:stretch>
        </p:blipFill>
        <p:spPr bwMode="auto">
          <a:xfrm>
            <a:off x="6553200" y="4183990"/>
            <a:ext cx="2385120" cy="2501578"/>
          </a:xfrm>
          <a:prstGeom prst="rect">
            <a:avLst/>
          </a:prstGeom>
          <a:noFill/>
        </p:spPr>
      </p:pic>
      <p:pic>
        <p:nvPicPr>
          <p:cNvPr id="2" name="Picture 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0334" y="90546"/>
            <a:ext cx="1248646" cy="493305"/>
          </a:xfrm>
          <a:prstGeom prst="rect">
            <a:avLst/>
          </a:prstGeom>
          <a:noFill/>
        </p:spPr>
      </p:pic>
      <p:pic>
        <p:nvPicPr>
          <p:cNvPr id="3" name="Picture 2"/>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78980" y="439173"/>
            <a:ext cx="965960" cy="289355"/>
          </a:xfrm>
          <a:prstGeom prst="rect">
            <a:avLst/>
          </a:prstGeom>
          <a:noFill/>
        </p:spPr>
      </p:pic>
      <p:pic>
        <p:nvPicPr>
          <p:cNvPr id="4" name="Picture 3" descr="Image result for &amp;Mcy;&amp;icy;&amp;ncy;&amp;icy;&amp;scy;&amp;tcy;&amp;iecy;&amp;rcy;&amp;scy;&amp;tcy;&amp;vcy;&amp;ocy; &amp;zcy;&amp;acy; &amp;zhcy;&amp;icy;&amp;vcy;&amp;ocy;&amp;tcy;&amp;ncy;&amp;acy; &amp;scy;&amp;rcy;&amp;iecy;&amp;dcy;&amp;icy;&amp;ncy;&amp;acy; &amp;icy; &amp;pcy;&amp;rcy;&amp;ocy;&amp;scy;&amp;tcy;&amp;ocy;&amp;rcy;&amp;ncy;&amp;ocy; &amp;pcy;&amp;lcy;&amp;acy;&amp;ncy;&amp;icy;&amp;rcy;&amp;acy;&amp;njcy;&amp;iecy; logo"/>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936962" y="86539"/>
            <a:ext cx="1207038" cy="743199"/>
          </a:xfrm>
          <a:prstGeom prst="rect">
            <a:avLst/>
          </a:prstGeom>
          <a:noFill/>
          <a:extLst>
            <a:ext uri="{909E8E84-426E-40DD-AFC4-6F175D3DCCD1}">
              <a14:hiddenFill xmlns:a14="http://schemas.microsoft.com/office/drawing/2010/main">
                <a:solidFill>
                  <a:srgbClr val="FFFFFF"/>
                </a:solidFill>
              </a14:hiddenFill>
            </a:ext>
          </a:extLst>
        </p:spPr>
      </p:pic>
      <p:sp>
        <p:nvSpPr>
          <p:cNvPr id="13" name="Segnaposto contenuto 1"/>
          <p:cNvSpPr txBox="1">
            <a:spLocks/>
          </p:cNvSpPr>
          <p:nvPr/>
        </p:nvSpPr>
        <p:spPr>
          <a:xfrm>
            <a:off x="228600" y="2002448"/>
            <a:ext cx="8588043" cy="4017352"/>
          </a:xfrm>
          <a:prstGeom prst="rect">
            <a:avLst/>
          </a:prstGeom>
          <a:solidFill>
            <a:schemeClr val="bg2">
              <a:lumMod val="90000"/>
              <a:alpha val="58000"/>
            </a:schemeClr>
          </a:solidFill>
          <a:scene3d>
            <a:camera prst="orthographicFront"/>
            <a:lightRig rig="threePt" dir="t"/>
          </a:scene3d>
          <a:sp3d>
            <a:bevelT prst="convex"/>
          </a:sp3d>
        </p:spPr>
        <p:txBody>
          <a:bodyPr>
            <a:noAutofit/>
          </a:bodyPr>
          <a:lstStyle/>
          <a:p>
            <a:pPr marL="342900" marR="0" lvl="0" indent="-342900" algn="just" defTabSz="914400" rtl="0" eaLnBrk="1" fontAlgn="auto" latinLnBrk="0" hangingPunct="1">
              <a:spcBef>
                <a:spcPct val="20000"/>
              </a:spcBef>
              <a:spcAft>
                <a:spcPts val="1200"/>
              </a:spcAft>
              <a:buClrTx/>
              <a:buSzTx/>
              <a:buFont typeface="Arial" pitchFamily="34" charset="0"/>
              <a:buChar char="•"/>
              <a:tabLst/>
              <a:defRPr/>
            </a:pPr>
            <a:r>
              <a:rPr kumimoji="0" lang="mk-MK" sz="2000" b="1" i="0" u="none" strike="noStrike" kern="1200" cap="none" spc="0" normalizeH="0" baseline="0" noProof="0" dirty="0" smtClean="0">
                <a:ln>
                  <a:noFill/>
                </a:ln>
                <a:solidFill>
                  <a:schemeClr val="tx1"/>
                </a:solidFill>
                <a:effectLst/>
                <a:uLnTx/>
                <a:uFillTx/>
                <a:latin typeface="Helvetica Neue"/>
              </a:rPr>
              <a:t>Поставувањето на  </a:t>
            </a:r>
            <a:r>
              <a:rPr lang="mk-MK" sz="2000" b="1" kern="0" dirty="0">
                <a:solidFill>
                  <a:srgbClr val="A50021"/>
                </a:solidFill>
                <a:latin typeface="Helvetica Neue"/>
                <a:cs typeface="Arial"/>
              </a:rPr>
              <a:t>почетната состојба (</a:t>
            </a:r>
            <a:r>
              <a:rPr lang="en-US" sz="2000" b="1" kern="0" dirty="0">
                <a:solidFill>
                  <a:srgbClr val="A50021"/>
                </a:solidFill>
                <a:latin typeface="Helvetica Neue"/>
                <a:cs typeface="Arial"/>
              </a:rPr>
              <a:t>baseline) </a:t>
            </a:r>
            <a:r>
              <a:rPr kumimoji="0" lang="mk-MK" sz="2000" b="1" i="0" u="none" strike="noStrike" kern="1200" cap="none" spc="0" normalizeH="0" baseline="0" noProof="0" dirty="0" smtClean="0">
                <a:ln>
                  <a:noFill/>
                </a:ln>
                <a:solidFill>
                  <a:schemeClr val="tx1"/>
                </a:solidFill>
                <a:effectLst/>
                <a:uLnTx/>
                <a:uFillTx/>
                <a:latin typeface="Helvetica Neue"/>
              </a:rPr>
              <a:t>на НДЗ</a:t>
            </a:r>
            <a:r>
              <a:rPr kumimoji="0" lang="en-US" sz="2000" b="1" i="0" u="none" strike="noStrike" kern="1200" cap="none" spc="0" normalizeH="0" baseline="0" noProof="0" dirty="0" smtClean="0">
                <a:ln>
                  <a:noFill/>
                </a:ln>
                <a:solidFill>
                  <a:schemeClr val="tx1"/>
                </a:solidFill>
                <a:effectLst/>
                <a:uLnTx/>
                <a:uFillTx/>
                <a:latin typeface="Helvetica Neue"/>
              </a:rPr>
              <a:t> e </a:t>
            </a:r>
            <a:r>
              <a:rPr kumimoji="0" lang="mk-MK" sz="2000" b="1" i="0" u="none" strike="noStrike" kern="1200" cap="none" spc="0" normalizeH="0" baseline="0" noProof="0" dirty="0" smtClean="0">
                <a:ln>
                  <a:noFill/>
                </a:ln>
                <a:solidFill>
                  <a:schemeClr val="tx1"/>
                </a:solidFill>
                <a:effectLst/>
                <a:uLnTx/>
                <a:uFillTx/>
                <a:latin typeface="Helvetica Neue"/>
              </a:rPr>
              <a:t>процес на евалуација,</a:t>
            </a:r>
            <a:r>
              <a:rPr kumimoji="0" lang="mk-MK" sz="2000" b="1" i="0" u="none" strike="noStrike" kern="1200" cap="none" spc="0" normalizeH="0" noProof="0" dirty="0" smtClean="0">
                <a:ln>
                  <a:noFill/>
                </a:ln>
                <a:solidFill>
                  <a:schemeClr val="tx1"/>
                </a:solidFill>
                <a:effectLst/>
                <a:uLnTx/>
                <a:uFillTx/>
                <a:latin typeface="Helvetica Neue"/>
              </a:rPr>
              <a:t>  НЕ</a:t>
            </a:r>
            <a:r>
              <a:rPr kumimoji="0" lang="mk-MK" sz="2000" b="1" i="0" u="none" strike="noStrike" kern="1200" cap="none" spc="0" normalizeH="0" baseline="0" noProof="0" dirty="0" smtClean="0">
                <a:ln>
                  <a:noFill/>
                </a:ln>
                <a:solidFill>
                  <a:srgbClr val="FF0000"/>
                </a:solidFill>
                <a:effectLst/>
                <a:uLnTx/>
                <a:uFillTx/>
                <a:latin typeface="Helvetica Neue"/>
              </a:rPr>
              <a:t> </a:t>
            </a:r>
            <a:r>
              <a:rPr kumimoji="0" lang="mk-MK" sz="2000" b="1" i="0" u="none" strike="noStrike" kern="1200" cap="none" spc="0" normalizeH="0" baseline="0" noProof="0" dirty="0" smtClean="0">
                <a:ln>
                  <a:noFill/>
                </a:ln>
                <a:solidFill>
                  <a:schemeClr val="tx1"/>
                </a:solidFill>
                <a:effectLst/>
                <a:uLnTx/>
                <a:uFillTx/>
                <a:latin typeface="Helvetica Neue"/>
              </a:rPr>
              <a:t>ја дава моменталната состојба за деградацијата на земјиштето</a:t>
            </a:r>
            <a:r>
              <a:rPr kumimoji="0" lang="en-US" sz="2000" b="1" i="0" u="none" strike="noStrike" kern="1200" cap="none" spc="0" normalizeH="0" baseline="0" noProof="0" dirty="0" smtClean="0">
                <a:ln>
                  <a:noFill/>
                </a:ln>
                <a:solidFill>
                  <a:schemeClr val="tx1"/>
                </a:solidFill>
                <a:effectLst/>
                <a:uLnTx/>
                <a:uFillTx/>
                <a:latin typeface="Helvetica Neue"/>
              </a:rPr>
              <a:t>;</a:t>
            </a:r>
            <a:endParaRPr kumimoji="0" lang="en-GB" sz="2000" b="1" i="0" u="none" strike="noStrike" kern="1200" cap="none" spc="0" normalizeH="0" baseline="0" noProof="0" dirty="0" smtClean="0">
              <a:ln>
                <a:noFill/>
              </a:ln>
              <a:solidFill>
                <a:schemeClr val="tx1"/>
              </a:solidFill>
              <a:effectLst/>
              <a:uLnTx/>
              <a:uFillTx/>
              <a:latin typeface="Helvetica Neue"/>
            </a:endParaRPr>
          </a:p>
          <a:p>
            <a:pPr marL="342900" marR="0" lvl="0" indent="-342900" algn="just" defTabSz="914400" rtl="0" eaLnBrk="1" fontAlgn="auto" latinLnBrk="0" hangingPunct="1">
              <a:spcBef>
                <a:spcPct val="20000"/>
              </a:spcBef>
              <a:spcAft>
                <a:spcPts val="0"/>
              </a:spcAft>
              <a:buClrTx/>
              <a:buSzTx/>
              <a:buFont typeface="Arial" pitchFamily="34" charset="0"/>
              <a:buChar char="•"/>
              <a:tabLst/>
              <a:defRPr/>
            </a:pPr>
            <a:r>
              <a:rPr kumimoji="0" lang="mk-MK" sz="2000" b="1" i="0" u="none" strike="noStrike" kern="1200" cap="none" spc="0" normalizeH="0" baseline="0" noProof="0" dirty="0" smtClean="0">
                <a:ln>
                  <a:noFill/>
                </a:ln>
                <a:solidFill>
                  <a:schemeClr val="tx1"/>
                </a:solidFill>
                <a:effectLst/>
                <a:uLnTx/>
                <a:uFillTx/>
                <a:latin typeface="Helvetica Neue"/>
              </a:rPr>
              <a:t>Проценката за процесите на</a:t>
            </a:r>
            <a:r>
              <a:rPr kumimoji="0" lang="mk-MK" sz="2000" b="1" i="0" u="none" strike="noStrike" kern="1200" cap="none" spc="0" normalizeH="0" noProof="0" dirty="0" smtClean="0">
                <a:ln>
                  <a:noFill/>
                </a:ln>
                <a:solidFill>
                  <a:schemeClr val="tx1"/>
                </a:solidFill>
                <a:effectLst/>
                <a:uLnTx/>
                <a:uFillTx/>
                <a:latin typeface="Helvetica Neue"/>
              </a:rPr>
              <a:t> </a:t>
            </a:r>
            <a:r>
              <a:rPr kumimoji="0" lang="mk-MK" sz="2000" b="1" i="0" u="none" strike="noStrike" kern="1200" cap="none" spc="0" normalizeH="0" baseline="0" noProof="0" dirty="0" smtClean="0">
                <a:ln>
                  <a:noFill/>
                </a:ln>
                <a:solidFill>
                  <a:schemeClr val="tx1"/>
                </a:solidFill>
                <a:effectLst/>
                <a:uLnTx/>
                <a:uFillTx/>
                <a:latin typeface="Helvetica Neue"/>
              </a:rPr>
              <a:t>деградација на земјиштето во минатото како и нејзините</a:t>
            </a:r>
            <a:r>
              <a:rPr kumimoji="0" lang="mk-MK" sz="2000" b="1" i="0" u="none" strike="noStrike" kern="1200" cap="none" spc="0" normalizeH="0" noProof="0" dirty="0" smtClean="0">
                <a:ln>
                  <a:noFill/>
                </a:ln>
                <a:solidFill>
                  <a:schemeClr val="tx1"/>
                </a:solidFill>
                <a:effectLst/>
                <a:uLnTx/>
                <a:uFillTx/>
                <a:latin typeface="Helvetica Neue"/>
              </a:rPr>
              <a:t> предизвикувачи</a:t>
            </a:r>
            <a:r>
              <a:rPr kumimoji="0" lang="mk-MK" sz="2000" b="1" i="0" u="none" strike="noStrike" kern="1200" cap="none" spc="0" normalizeH="0" baseline="0" noProof="0" dirty="0" smtClean="0">
                <a:ln>
                  <a:noFill/>
                </a:ln>
                <a:solidFill>
                  <a:schemeClr val="tx1"/>
                </a:solidFill>
                <a:effectLst/>
                <a:uLnTx/>
                <a:uFillTx/>
                <a:latin typeface="Helvetica Neue"/>
              </a:rPr>
              <a:t>, е значајна за да се свати</a:t>
            </a:r>
            <a:r>
              <a:rPr kumimoji="0" lang="mk-MK" sz="2000" b="1" i="0" u="none" strike="noStrike" kern="1200" cap="none" spc="0" normalizeH="0" noProof="0" dirty="0" smtClean="0">
                <a:ln>
                  <a:noFill/>
                </a:ln>
                <a:solidFill>
                  <a:schemeClr val="tx1"/>
                </a:solidFill>
                <a:effectLst/>
                <a:uLnTx/>
                <a:uFillTx/>
                <a:latin typeface="Helvetica Neue"/>
              </a:rPr>
              <a:t> моменталната состојба со </a:t>
            </a:r>
            <a:r>
              <a:rPr kumimoji="0" lang="mk-MK" sz="2000" b="1" i="0" u="none" strike="noStrike" kern="1200" cap="none" spc="0" normalizeH="0" baseline="0" noProof="0" dirty="0" smtClean="0">
                <a:ln>
                  <a:noFill/>
                </a:ln>
                <a:solidFill>
                  <a:schemeClr val="tx1"/>
                </a:solidFill>
                <a:effectLst/>
                <a:uLnTx/>
                <a:uFillTx/>
                <a:latin typeface="Helvetica Neue"/>
              </a:rPr>
              <a:t>деградација на земјиштето, да се утврдат аномалите и да се идентификуваат деградираните површини</a:t>
            </a:r>
            <a:r>
              <a:rPr kumimoji="0" lang="en-US" sz="2000" b="1" i="0" u="none" strike="noStrike" kern="1200" cap="none" spc="0" normalizeH="0" baseline="0" noProof="0" dirty="0" smtClean="0">
                <a:ln>
                  <a:noFill/>
                </a:ln>
                <a:solidFill>
                  <a:schemeClr val="tx1"/>
                </a:solidFill>
                <a:effectLst/>
                <a:uLnTx/>
                <a:uFillTx/>
                <a:latin typeface="Helvetica Neue"/>
              </a:rPr>
              <a:t>;</a:t>
            </a:r>
            <a:endParaRPr kumimoji="0" lang="en-GB" sz="2000" b="1" i="0" u="none" strike="noStrike" kern="1200" cap="none" spc="0" normalizeH="0" baseline="0" noProof="0" dirty="0" smtClean="0">
              <a:ln>
                <a:noFill/>
              </a:ln>
              <a:solidFill>
                <a:schemeClr val="tx1"/>
              </a:solidFill>
              <a:effectLst/>
              <a:uLnTx/>
              <a:uFillTx/>
              <a:latin typeface="Helvetica Neue"/>
            </a:endParaRPr>
          </a:p>
          <a:p>
            <a:pPr marL="342900" marR="0" lvl="0" indent="-342900" algn="just" defTabSz="914400" rtl="0" eaLnBrk="1" fontAlgn="auto" latinLnBrk="0" hangingPunct="1">
              <a:spcBef>
                <a:spcPct val="20000"/>
              </a:spcBef>
              <a:spcAft>
                <a:spcPts val="1200"/>
              </a:spcAft>
              <a:buClrTx/>
              <a:buSzTx/>
              <a:buFont typeface="Arial" pitchFamily="34" charset="0"/>
              <a:buChar char="•"/>
              <a:tabLst/>
              <a:defRPr/>
            </a:pPr>
            <a:r>
              <a:rPr kumimoji="0" lang="mk-MK" sz="2000" b="1" i="0" u="none" strike="noStrike" kern="1200" cap="none" spc="0" normalizeH="0" baseline="0" noProof="0" dirty="0" smtClean="0">
                <a:ln>
                  <a:noFill/>
                </a:ln>
                <a:solidFill>
                  <a:schemeClr val="tx1"/>
                </a:solidFill>
                <a:effectLst/>
                <a:uLnTx/>
                <a:uFillTx/>
                <a:latin typeface="Helvetica Neue"/>
              </a:rPr>
              <a:t>Овој начин на проценка ќе обезбеди  информациона база за поставување соодветни цели на НДЗ и идентификување на потребите и можностите за интервенција. </a:t>
            </a:r>
            <a:endParaRPr kumimoji="0" lang="en-US" sz="1800" b="1" i="0" u="none" strike="noStrike" kern="1200" cap="none" spc="0" normalizeH="0" baseline="0" noProof="0" dirty="0">
              <a:ln>
                <a:noFill/>
              </a:ln>
              <a:solidFill>
                <a:srgbClr val="FF0000"/>
              </a:solidFill>
              <a:effectLst/>
              <a:uLnTx/>
              <a:uFillTx/>
              <a:latin typeface="Helvetica Neue"/>
            </a:endParaRPr>
          </a:p>
        </p:txBody>
      </p:sp>
      <p:sp>
        <p:nvSpPr>
          <p:cNvPr id="17" name="Titolo 2"/>
          <p:cNvSpPr txBox="1">
            <a:spLocks/>
          </p:cNvSpPr>
          <p:nvPr/>
        </p:nvSpPr>
        <p:spPr>
          <a:xfrm>
            <a:off x="364970" y="668161"/>
            <a:ext cx="8865728" cy="1222268"/>
          </a:xfrm>
          <a:prstGeom prst="rect">
            <a:avLst/>
          </a:prstGeom>
          <a:noFill/>
        </p:spPr>
        <p:txBody>
          <a:bodyPr>
            <a:normAutofit/>
          </a:bodyPr>
          <a:lstStyle/>
          <a:p>
            <a:pPr algn="ctr">
              <a:spcBef>
                <a:spcPct val="0"/>
              </a:spcBef>
              <a:defRPr/>
            </a:pPr>
            <a:r>
              <a:rPr lang="mk-MK" sz="2800" b="1" kern="0" dirty="0" smtClean="0">
                <a:solidFill>
                  <a:srgbClr val="A50021"/>
                </a:solidFill>
                <a:latin typeface="+mj-lt"/>
                <a:cs typeface="Arial"/>
              </a:rPr>
              <a:t>СТОЛБ 2. ПРОЦЕНА на НДЗ </a:t>
            </a:r>
          </a:p>
          <a:p>
            <a:pPr algn="ctr">
              <a:spcBef>
                <a:spcPct val="0"/>
              </a:spcBef>
              <a:defRPr/>
            </a:pPr>
            <a:r>
              <a:rPr lang="mk-MK" sz="2800" b="1" kern="0" dirty="0" smtClean="0">
                <a:solidFill>
                  <a:srgbClr val="A50021"/>
                </a:solidFill>
                <a:latin typeface="+mj-lt"/>
                <a:cs typeface="Arial"/>
              </a:rPr>
              <a:t>Проценка на трендот на деградација на земјиштето</a:t>
            </a:r>
            <a:endParaRPr kumimoji="0" lang="it-IT" sz="2800" b="1" i="0" u="none" strike="noStrike" kern="1200" cap="none" spc="0" normalizeH="0" baseline="0" noProof="0" dirty="0">
              <a:ln>
                <a:noFill/>
              </a:ln>
              <a:solidFill>
                <a:schemeClr val="tx1"/>
              </a:solidFill>
              <a:effectLst/>
              <a:uLnTx/>
              <a:uFillTx/>
              <a:latin typeface="+mj-lt"/>
              <a:ea typeface="+mj-ea"/>
              <a:cs typeface="+mj-cs"/>
            </a:endParaRPr>
          </a:p>
        </p:txBody>
      </p:sp>
    </p:spTree>
    <p:extLst>
      <p:ext uri="{BB962C8B-B14F-4D97-AF65-F5344CB8AC3E}">
        <p14:creationId xmlns:p14="http://schemas.microsoft.com/office/powerpoint/2010/main" val="86555100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descr="Image result for LAND DEGRADATION NEUTRALITY"/>
          <p:cNvPicPr>
            <a:picLocks noChangeAspect="1" noChangeArrowheads="1"/>
          </p:cNvPicPr>
          <p:nvPr/>
        </p:nvPicPr>
        <p:blipFill>
          <a:blip r:embed="rId2"/>
          <a:srcRect l="23821" r="24004"/>
          <a:stretch>
            <a:fillRect/>
          </a:stretch>
        </p:blipFill>
        <p:spPr bwMode="auto">
          <a:xfrm>
            <a:off x="6019800" y="3624546"/>
            <a:ext cx="2918520" cy="3061022"/>
          </a:xfrm>
          <a:prstGeom prst="rect">
            <a:avLst/>
          </a:prstGeom>
          <a:noFill/>
        </p:spPr>
      </p:pic>
      <p:pic>
        <p:nvPicPr>
          <p:cNvPr id="2" name="Picture 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0334" y="90546"/>
            <a:ext cx="1248646" cy="493305"/>
          </a:xfrm>
          <a:prstGeom prst="rect">
            <a:avLst/>
          </a:prstGeom>
          <a:noFill/>
        </p:spPr>
      </p:pic>
      <p:pic>
        <p:nvPicPr>
          <p:cNvPr id="3" name="Picture 2"/>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78980" y="439173"/>
            <a:ext cx="965960" cy="289355"/>
          </a:xfrm>
          <a:prstGeom prst="rect">
            <a:avLst/>
          </a:prstGeom>
          <a:noFill/>
        </p:spPr>
      </p:pic>
      <p:pic>
        <p:nvPicPr>
          <p:cNvPr id="4" name="Picture 3" descr="Image result for &amp;Mcy;&amp;icy;&amp;ncy;&amp;icy;&amp;scy;&amp;tcy;&amp;iecy;&amp;rcy;&amp;scy;&amp;tcy;&amp;vcy;&amp;ocy; &amp;zcy;&amp;acy; &amp;zhcy;&amp;icy;&amp;vcy;&amp;ocy;&amp;tcy;&amp;ncy;&amp;acy; &amp;scy;&amp;rcy;&amp;iecy;&amp;dcy;&amp;icy;&amp;ncy;&amp;acy; &amp;icy; &amp;pcy;&amp;rcy;&amp;ocy;&amp;scy;&amp;tcy;&amp;ocy;&amp;rcy;&amp;ncy;&amp;ocy; &amp;pcy;&amp;lcy;&amp;acy;&amp;ncy;&amp;icy;&amp;rcy;&amp;acy;&amp;njcy;&amp;iecy; logo"/>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936962" y="86539"/>
            <a:ext cx="1207038" cy="743199"/>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p:cNvSpPr txBox="1"/>
          <p:nvPr/>
        </p:nvSpPr>
        <p:spPr>
          <a:xfrm>
            <a:off x="449941" y="1060980"/>
            <a:ext cx="8045896" cy="830997"/>
          </a:xfrm>
          <a:prstGeom prst="rect">
            <a:avLst/>
          </a:prstGeom>
          <a:noFill/>
        </p:spPr>
        <p:txBody>
          <a:bodyPr wrap="square" rtlCol="0">
            <a:spAutoFit/>
          </a:bodyPr>
          <a:lstStyle/>
          <a:p>
            <a:pPr algn="ctr"/>
            <a:r>
              <a:rPr lang="mk-MK" sz="2400" b="1" dirty="0">
                <a:latin typeface="Helvetica Neue"/>
              </a:rPr>
              <a:t>Како да се </a:t>
            </a:r>
            <a:r>
              <a:rPr lang="mk-MK" sz="2400" b="1" dirty="0" smtClean="0">
                <a:latin typeface="Helvetica Neue"/>
              </a:rPr>
              <a:t>идентификуваат  т.н жешки точки </a:t>
            </a:r>
            <a:endParaRPr lang="en-US" sz="2400" b="1" dirty="0" smtClean="0">
              <a:latin typeface="Helvetica Neue"/>
            </a:endParaRPr>
          </a:p>
          <a:p>
            <a:pPr algn="ctr"/>
            <a:r>
              <a:rPr lang="mk-MK" sz="2400" b="1" dirty="0" smtClean="0">
                <a:latin typeface="Helvetica Neue"/>
              </a:rPr>
              <a:t>(</a:t>
            </a:r>
            <a:r>
              <a:rPr lang="en-GB" sz="2400" b="1" i="1" dirty="0">
                <a:latin typeface="Helvetica Neue"/>
              </a:rPr>
              <a:t>hot </a:t>
            </a:r>
            <a:r>
              <a:rPr lang="en-GB" sz="2400" b="1" i="1" dirty="0" smtClean="0">
                <a:latin typeface="Helvetica Neue"/>
              </a:rPr>
              <a:t>spots</a:t>
            </a:r>
            <a:r>
              <a:rPr lang="mk-MK" sz="2400" b="1" i="1" dirty="0" smtClean="0">
                <a:latin typeface="Helvetica Neue"/>
              </a:rPr>
              <a:t>)</a:t>
            </a:r>
            <a:r>
              <a:rPr lang="en-GB" sz="2400" b="1" i="1" dirty="0" smtClean="0">
                <a:latin typeface="Helvetica Neue"/>
              </a:rPr>
              <a:t> </a:t>
            </a:r>
            <a:r>
              <a:rPr lang="mk-MK" sz="2400" b="1" dirty="0" smtClean="0">
                <a:latin typeface="Helvetica Neue"/>
              </a:rPr>
              <a:t>за </a:t>
            </a:r>
            <a:r>
              <a:rPr lang="mk-MK" sz="2400" b="1" dirty="0">
                <a:latin typeface="Helvetica Neue"/>
              </a:rPr>
              <a:t>деградација на </a:t>
            </a:r>
            <a:r>
              <a:rPr lang="mk-MK" sz="2400" b="1" dirty="0" smtClean="0">
                <a:latin typeface="Helvetica Neue"/>
              </a:rPr>
              <a:t>земјиштето</a:t>
            </a:r>
            <a:r>
              <a:rPr lang="en-GB" sz="2400" b="1" i="1" dirty="0" smtClean="0">
                <a:latin typeface="Helvetica Neue"/>
              </a:rPr>
              <a:t>?</a:t>
            </a:r>
            <a:endParaRPr lang="en-US" sz="2400" b="1" dirty="0">
              <a:solidFill>
                <a:srgbClr val="3F3F3F"/>
              </a:solidFill>
              <a:latin typeface="Helvetica Neue"/>
              <a:cs typeface="Helvetica Neue"/>
            </a:endParaRPr>
          </a:p>
        </p:txBody>
      </p:sp>
      <p:sp>
        <p:nvSpPr>
          <p:cNvPr id="14" name="Segnaposto contenuto 1"/>
          <p:cNvSpPr txBox="1">
            <a:spLocks/>
          </p:cNvSpPr>
          <p:nvPr/>
        </p:nvSpPr>
        <p:spPr>
          <a:xfrm>
            <a:off x="467544" y="2420888"/>
            <a:ext cx="8045896" cy="3598912"/>
          </a:xfrm>
          <a:prstGeom prst="rect">
            <a:avLst/>
          </a:prstGeom>
          <a:solidFill>
            <a:schemeClr val="bg2">
              <a:lumMod val="75000"/>
              <a:alpha val="25000"/>
            </a:schemeClr>
          </a:solidFill>
        </p:spPr>
        <p:txBody>
          <a:bodyPr>
            <a:noAutofit/>
          </a:bodyPr>
          <a:lstStyle/>
          <a:p>
            <a:pPr marL="342900" marR="0" lvl="0" indent="-342900" algn="just" defTabSz="914400" rtl="0" eaLnBrk="1" fontAlgn="auto" latinLnBrk="0" hangingPunct="1">
              <a:lnSpc>
                <a:spcPct val="100000"/>
              </a:lnSpc>
              <a:spcBef>
                <a:spcPct val="20000"/>
              </a:spcBef>
              <a:spcAft>
                <a:spcPts val="0"/>
              </a:spcAft>
              <a:buClrTx/>
              <a:buSzTx/>
              <a:buFont typeface="Wingdings" pitchFamily="2" charset="2"/>
              <a:buChar char="Ø"/>
              <a:tabLst/>
              <a:defRPr/>
            </a:pPr>
            <a:r>
              <a:rPr kumimoji="0" lang="mk-MK" sz="2000" b="1" i="0" u="none" strike="noStrike" kern="1200" cap="none" spc="0" normalizeH="0" baseline="0" noProof="0" dirty="0" smtClean="0">
                <a:ln>
                  <a:noFill/>
                </a:ln>
                <a:solidFill>
                  <a:schemeClr val="tx1"/>
                </a:solidFill>
                <a:effectLst/>
                <a:uLnTx/>
                <a:uFillTx/>
                <a:latin typeface="Helvetica Neue"/>
              </a:rPr>
              <a:t>Проценка на точките</a:t>
            </a:r>
            <a:r>
              <a:rPr kumimoji="0" lang="mk-MK" sz="2000" b="1" i="0" u="none" strike="noStrike" kern="1200" cap="none" spc="0" normalizeH="0" noProof="0" dirty="0" smtClean="0">
                <a:ln>
                  <a:noFill/>
                </a:ln>
                <a:solidFill>
                  <a:schemeClr val="tx1"/>
                </a:solidFill>
                <a:effectLst/>
                <a:uLnTx/>
                <a:uFillTx/>
                <a:latin typeface="Helvetica Neue"/>
              </a:rPr>
              <a:t> кои во текот на анализата на трендот </a:t>
            </a:r>
            <a:r>
              <a:rPr kumimoji="0" lang="mk-MK" sz="2000" b="1" i="0" u="none" strike="noStrike" kern="1200" cap="none" spc="0" normalizeH="0" baseline="0" noProof="0" dirty="0" smtClean="0">
                <a:ln>
                  <a:noFill/>
                </a:ln>
                <a:solidFill>
                  <a:schemeClr val="tx1"/>
                </a:solidFill>
                <a:effectLst/>
                <a:uLnTx/>
                <a:uFillTx/>
                <a:latin typeface="Helvetica Neue"/>
              </a:rPr>
              <a:t> биле утврдени како локации кои се најмногу изложени на деградација</a:t>
            </a:r>
            <a:r>
              <a:rPr kumimoji="0" lang="en-US" sz="2000" b="1" i="0" u="none" strike="noStrike" kern="1200" cap="none" spc="0" normalizeH="0" baseline="0" noProof="0" dirty="0" smtClean="0">
                <a:ln>
                  <a:noFill/>
                </a:ln>
                <a:solidFill>
                  <a:schemeClr val="tx1"/>
                </a:solidFill>
                <a:effectLst/>
                <a:uLnTx/>
                <a:uFillTx/>
                <a:latin typeface="Helvetica Neue"/>
              </a:rPr>
              <a:t>;</a:t>
            </a:r>
            <a:r>
              <a:rPr kumimoji="0" lang="mk-MK" sz="2000" b="1" i="0" u="none" strike="noStrike" kern="1200" cap="none" spc="0" normalizeH="0" baseline="0" noProof="0" dirty="0" smtClean="0">
                <a:ln>
                  <a:noFill/>
                </a:ln>
                <a:solidFill>
                  <a:schemeClr val="tx1"/>
                </a:solidFill>
                <a:effectLst/>
                <a:uLnTx/>
                <a:uFillTx/>
                <a:latin typeface="Helvetica Neue"/>
              </a:rPr>
              <a:t> </a:t>
            </a:r>
          </a:p>
          <a:p>
            <a:pPr marL="342900" marR="0" lvl="0" indent="-342900" algn="just" defTabSz="914400" rtl="0" eaLnBrk="1" fontAlgn="auto" latinLnBrk="0" hangingPunct="1">
              <a:lnSpc>
                <a:spcPct val="100000"/>
              </a:lnSpc>
              <a:spcBef>
                <a:spcPct val="20000"/>
              </a:spcBef>
              <a:spcAft>
                <a:spcPts val="0"/>
              </a:spcAft>
              <a:buClrTx/>
              <a:buSzTx/>
              <a:buFont typeface="Wingdings" pitchFamily="2" charset="2"/>
              <a:buChar char="Ø"/>
              <a:tabLst/>
              <a:defRPr/>
            </a:pPr>
            <a:r>
              <a:rPr kumimoji="0" lang="mk-MK" sz="2000" b="1" i="0" u="none" strike="noStrike" kern="1200" cap="none" spc="0" normalizeH="0" baseline="0" noProof="0" dirty="0" smtClean="0">
                <a:ln>
                  <a:noFill/>
                </a:ln>
                <a:solidFill>
                  <a:schemeClr val="tx1"/>
                </a:solidFill>
                <a:effectLst/>
                <a:uLnTx/>
                <a:uFillTx/>
                <a:latin typeface="Helvetica Neue"/>
              </a:rPr>
              <a:t>Користење на дополнителни индикатори и теренски посети за понатамошни проценки во селектираните (избраните) подрачја</a:t>
            </a:r>
            <a:r>
              <a:rPr kumimoji="0" lang="en-US" sz="2000" b="1" i="0" u="none" strike="noStrike" kern="1200" cap="none" spc="0" normalizeH="0" baseline="0" noProof="0" dirty="0" smtClean="0">
                <a:ln>
                  <a:noFill/>
                </a:ln>
                <a:solidFill>
                  <a:schemeClr val="tx1"/>
                </a:solidFill>
                <a:effectLst/>
                <a:uLnTx/>
                <a:uFillTx/>
                <a:latin typeface="Helvetica Neue"/>
              </a:rPr>
              <a:t>;</a:t>
            </a:r>
            <a:endParaRPr kumimoji="0" lang="mk-MK" sz="2000" b="1" i="0" u="none" strike="noStrike" kern="1200" cap="none" spc="0" normalizeH="0" baseline="0" noProof="0" dirty="0" smtClean="0">
              <a:ln>
                <a:noFill/>
              </a:ln>
              <a:solidFill>
                <a:schemeClr val="tx1"/>
              </a:solidFill>
              <a:effectLst/>
              <a:uLnTx/>
              <a:uFillTx/>
              <a:latin typeface="Helvetica Neue"/>
            </a:endParaRPr>
          </a:p>
          <a:p>
            <a:pPr marL="342900" marR="0" lvl="0" indent="-342900" algn="just" defTabSz="914400" rtl="0" eaLnBrk="1" fontAlgn="auto" latinLnBrk="0" hangingPunct="1">
              <a:lnSpc>
                <a:spcPct val="100000"/>
              </a:lnSpc>
              <a:spcBef>
                <a:spcPct val="20000"/>
              </a:spcBef>
              <a:spcAft>
                <a:spcPts val="0"/>
              </a:spcAft>
              <a:buClrTx/>
              <a:buSzTx/>
              <a:buFont typeface="Wingdings" pitchFamily="2" charset="2"/>
              <a:buChar char="Ø"/>
              <a:tabLst/>
              <a:defRPr/>
            </a:pPr>
            <a:r>
              <a:rPr lang="mk-MK" sz="2000" b="1" dirty="0" smtClean="0">
                <a:solidFill>
                  <a:srgbClr val="C00000"/>
                </a:solidFill>
                <a:latin typeface="Helvetica Neue"/>
              </a:rPr>
              <a:t>Р</a:t>
            </a:r>
            <a:r>
              <a:rPr lang="en-US" sz="2000" b="1" dirty="0" smtClean="0">
                <a:solidFill>
                  <a:srgbClr val="C00000"/>
                </a:solidFill>
                <a:latin typeface="Helvetica Neue"/>
              </a:rPr>
              <a:t>a</a:t>
            </a:r>
            <a:r>
              <a:rPr lang="mk-MK" sz="2000" b="1" dirty="0" smtClean="0">
                <a:solidFill>
                  <a:srgbClr val="C00000"/>
                </a:solidFill>
                <a:latin typeface="Helvetica Neue"/>
              </a:rPr>
              <a:t>злични директни двигатели на деградација на земјиштето може да се појават во разни екозони </a:t>
            </a:r>
          </a:p>
          <a:p>
            <a:pPr marL="342900" marR="0" lvl="0" indent="-342900" algn="just" defTabSz="914400" rtl="0" eaLnBrk="1" fontAlgn="auto" latinLnBrk="0" hangingPunct="1">
              <a:lnSpc>
                <a:spcPct val="100000"/>
              </a:lnSpc>
              <a:spcBef>
                <a:spcPct val="20000"/>
              </a:spcBef>
              <a:spcAft>
                <a:spcPts val="0"/>
              </a:spcAft>
              <a:buClrTx/>
              <a:buSzTx/>
              <a:buFont typeface="Wingdings" pitchFamily="2" charset="2"/>
              <a:buChar char="Ø"/>
              <a:tabLst/>
              <a:defRPr/>
            </a:pPr>
            <a:r>
              <a:rPr kumimoji="0" lang="mk-MK" sz="2000" b="1" i="0" u="none" strike="noStrike" kern="1200" cap="none" spc="0" normalizeH="0" baseline="0" noProof="0" dirty="0" smtClean="0">
                <a:ln>
                  <a:noFill/>
                </a:ln>
                <a:solidFill>
                  <a:schemeClr val="tx1"/>
                </a:solidFill>
                <a:effectLst/>
                <a:uLnTx/>
                <a:uFillTx/>
                <a:latin typeface="Helvetica Neue"/>
              </a:rPr>
              <a:t>Детална проценка заради верификација на жешките точки во избраните подрачја</a:t>
            </a:r>
            <a:r>
              <a:rPr kumimoji="0" lang="en-US" sz="2000" b="1" i="0" u="none" strike="noStrike" kern="1200" cap="none" spc="0" normalizeH="0" baseline="0" noProof="0" dirty="0" smtClean="0">
                <a:ln>
                  <a:noFill/>
                </a:ln>
                <a:solidFill>
                  <a:schemeClr val="tx1"/>
                </a:solidFill>
                <a:effectLst/>
                <a:uLnTx/>
                <a:uFillTx/>
                <a:latin typeface="Helvetica Neue"/>
              </a:rPr>
              <a:t>.</a:t>
            </a:r>
            <a:endParaRPr kumimoji="0" lang="fr-FR" sz="2000" b="1" i="0" u="none" strike="noStrike" kern="1200" cap="none" spc="0" normalizeH="0" baseline="0" noProof="0" dirty="0">
              <a:ln>
                <a:noFill/>
              </a:ln>
              <a:solidFill>
                <a:schemeClr val="tx1"/>
              </a:solidFill>
              <a:effectLst/>
              <a:uLnTx/>
              <a:uFillTx/>
              <a:latin typeface="Helvetica Neue"/>
            </a:endParaRPr>
          </a:p>
        </p:txBody>
      </p:sp>
      <p:sp>
        <p:nvSpPr>
          <p:cNvPr id="15" name="Titolo 2"/>
          <p:cNvSpPr txBox="1">
            <a:spLocks/>
          </p:cNvSpPr>
          <p:nvPr/>
        </p:nvSpPr>
        <p:spPr>
          <a:xfrm>
            <a:off x="3071802" y="439173"/>
            <a:ext cx="4743116" cy="621807"/>
          </a:xfrm>
          <a:prstGeom prst="rect">
            <a:avLst/>
          </a:prstGeom>
        </p:spPr>
        <p:txBody>
          <a:bodyP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it-IT" sz="1400" b="1" i="0" u="none" strike="noStrike" kern="1200" cap="none" spc="0" normalizeH="0" baseline="0" noProof="0" dirty="0">
              <a:ln>
                <a:noFill/>
              </a:ln>
              <a:solidFill>
                <a:schemeClr val="tx1"/>
              </a:solidFill>
              <a:effectLst/>
              <a:uLnTx/>
              <a:uFillTx/>
              <a:latin typeface="Helvetica Neue"/>
              <a:ea typeface="+mj-ea"/>
              <a:cs typeface="+mj-cs"/>
            </a:endParaRPr>
          </a:p>
        </p:txBody>
      </p:sp>
      <p:sp>
        <p:nvSpPr>
          <p:cNvPr id="16" name="Rectangle 15"/>
          <p:cNvSpPr/>
          <p:nvPr/>
        </p:nvSpPr>
        <p:spPr>
          <a:xfrm>
            <a:off x="2558082" y="499193"/>
            <a:ext cx="5392022" cy="369332"/>
          </a:xfrm>
          <a:prstGeom prst="rect">
            <a:avLst/>
          </a:prstGeom>
        </p:spPr>
        <p:txBody>
          <a:bodyPr wrap="square">
            <a:spAutoFit/>
          </a:bodyPr>
          <a:lstStyle/>
          <a:p>
            <a:pPr algn="ctr">
              <a:spcBef>
                <a:spcPct val="0"/>
              </a:spcBef>
              <a:defRPr/>
            </a:pPr>
            <a:r>
              <a:rPr lang="mk-MK" b="1" kern="0" dirty="0">
                <a:solidFill>
                  <a:srgbClr val="A50021"/>
                </a:solidFill>
                <a:cs typeface="Arial"/>
              </a:rPr>
              <a:t>Проценка на трендот на деградација на земјиштето</a:t>
            </a:r>
            <a:endParaRPr lang="it-IT" b="1" dirty="0"/>
          </a:p>
        </p:txBody>
      </p:sp>
    </p:spTree>
    <p:extLst>
      <p:ext uri="{BB962C8B-B14F-4D97-AF65-F5344CB8AC3E}">
        <p14:creationId xmlns:p14="http://schemas.microsoft.com/office/powerpoint/2010/main" val="341862232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6000"/>
            <a:lum/>
          </a:blip>
          <a:srcRect/>
          <a:stretch>
            <a:fillRect t="-16000" b="-16000"/>
          </a:stretch>
        </a:blipFill>
        <a:effectLst/>
      </p:bgPr>
    </p:bg>
    <p:spTree>
      <p:nvGrpSpPr>
        <p:cNvPr id="1" name=""/>
        <p:cNvGrpSpPr/>
        <p:nvPr/>
      </p:nvGrpSpPr>
      <p:grpSpPr>
        <a:xfrm>
          <a:off x="0" y="0"/>
          <a:ext cx="0" cy="0"/>
          <a:chOff x="0" y="0"/>
          <a:chExt cx="0" cy="0"/>
        </a:xfrm>
      </p:grpSpPr>
      <p:pic>
        <p:nvPicPr>
          <p:cNvPr id="2" name="Picture 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0334" y="90546"/>
            <a:ext cx="1248646" cy="493305"/>
          </a:xfrm>
          <a:prstGeom prst="rect">
            <a:avLst/>
          </a:prstGeom>
          <a:noFill/>
        </p:spPr>
      </p:pic>
      <p:pic>
        <p:nvPicPr>
          <p:cNvPr id="3" name="Picture 2"/>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78980" y="439173"/>
            <a:ext cx="965960" cy="289355"/>
          </a:xfrm>
          <a:prstGeom prst="rect">
            <a:avLst/>
          </a:prstGeom>
          <a:noFill/>
        </p:spPr>
      </p:pic>
      <p:pic>
        <p:nvPicPr>
          <p:cNvPr id="4" name="Picture 3" descr="Image result for &amp;Mcy;&amp;icy;&amp;ncy;&amp;icy;&amp;scy;&amp;tcy;&amp;iecy;&amp;rcy;&amp;scy;&amp;tcy;&amp;vcy;&amp;ocy; &amp;zcy;&amp;acy; &amp;zhcy;&amp;icy;&amp;vcy;&amp;ocy;&amp;tcy;&amp;ncy;&amp;acy; &amp;scy;&amp;rcy;&amp;iecy;&amp;dcy;&amp;icy;&amp;ncy;&amp;acy; &amp;icy; &amp;pcy;&amp;rcy;&amp;ocy;&amp;scy;&amp;tcy;&amp;ocy;&amp;rcy;&amp;ncy;&amp;ocy; &amp;pcy;&amp;lcy;&amp;acy;&amp;ncy;&amp;icy;&amp;rcy;&amp;acy;&amp;njcy;&amp;iecy; logo"/>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936962" y="86539"/>
            <a:ext cx="1207038" cy="743199"/>
          </a:xfrm>
          <a:prstGeom prst="rect">
            <a:avLst/>
          </a:prstGeom>
          <a:noFill/>
          <a:extLst>
            <a:ext uri="{909E8E84-426E-40DD-AFC4-6F175D3DCCD1}">
              <a14:hiddenFill xmlns:a14="http://schemas.microsoft.com/office/drawing/2010/main">
                <a:solidFill>
                  <a:srgbClr val="FFFFFF"/>
                </a:solidFill>
              </a14:hiddenFill>
            </a:ext>
          </a:extLst>
        </p:spPr>
      </p:pic>
      <p:sp>
        <p:nvSpPr>
          <p:cNvPr id="5" name="Titolo 2"/>
          <p:cNvSpPr txBox="1">
            <a:spLocks/>
          </p:cNvSpPr>
          <p:nvPr/>
        </p:nvSpPr>
        <p:spPr>
          <a:xfrm>
            <a:off x="2544940" y="386853"/>
            <a:ext cx="5418845" cy="703827"/>
          </a:xfrm>
          <a:prstGeom prst="rect">
            <a:avLst/>
          </a:prstGeom>
          <a:noFill/>
        </p:spPr>
        <p:txBody>
          <a:bodyPr>
            <a:normAutofit/>
          </a:bodyPr>
          <a:lstStyle/>
          <a:p>
            <a:pPr algn="ctr">
              <a:spcBef>
                <a:spcPct val="0"/>
              </a:spcBef>
              <a:defRPr/>
            </a:pPr>
            <a:r>
              <a:rPr lang="mk-MK" sz="2800" b="1" kern="0" dirty="0" smtClean="0">
                <a:solidFill>
                  <a:srgbClr val="A50021"/>
                </a:solidFill>
                <a:latin typeface="+mj-lt"/>
                <a:cs typeface="Arial"/>
              </a:rPr>
              <a:t>СТОЛБ 2. МОНИТОРИНГ НА НДЗ</a:t>
            </a:r>
            <a:endParaRPr kumimoji="0" lang="it-IT" sz="2800" b="1" i="0" u="none" strike="noStrike" kern="1200" cap="none" spc="0" normalizeH="0" baseline="0" noProof="0" dirty="0">
              <a:ln>
                <a:noFill/>
              </a:ln>
              <a:solidFill>
                <a:schemeClr val="tx1"/>
              </a:solidFill>
              <a:effectLst/>
              <a:uLnTx/>
              <a:uFillTx/>
              <a:latin typeface="+mj-lt"/>
              <a:ea typeface="+mj-ea"/>
              <a:cs typeface="+mj-cs"/>
            </a:endParaRPr>
          </a:p>
        </p:txBody>
      </p:sp>
      <p:sp>
        <p:nvSpPr>
          <p:cNvPr id="6" name="TextBox 5"/>
          <p:cNvSpPr txBox="1"/>
          <p:nvPr/>
        </p:nvSpPr>
        <p:spPr>
          <a:xfrm>
            <a:off x="615681" y="1686626"/>
            <a:ext cx="7924800" cy="4078039"/>
          </a:xfrm>
          <a:prstGeom prst="rect">
            <a:avLst/>
          </a:prstGeom>
          <a:solidFill>
            <a:schemeClr val="bg2">
              <a:lumMod val="75000"/>
              <a:alpha val="31000"/>
            </a:schemeClr>
          </a:solidFill>
        </p:spPr>
        <p:txBody>
          <a:bodyPr wrap="square" rtlCol="0">
            <a:spAutoFit/>
          </a:bodyPr>
          <a:lstStyle/>
          <a:p>
            <a:r>
              <a:rPr lang="mk-MK" sz="2400" b="1" dirty="0" smtClean="0"/>
              <a:t>Оценката на прогресот кон НДЗ се врши преку:</a:t>
            </a:r>
          </a:p>
          <a:p>
            <a:pPr marL="285750" indent="-285750">
              <a:spcBef>
                <a:spcPts val="600"/>
              </a:spcBef>
              <a:buFontTx/>
              <a:buChar char="-"/>
            </a:pPr>
            <a:r>
              <a:rPr lang="mk-MK" sz="2000" dirty="0" smtClean="0">
                <a:solidFill>
                  <a:srgbClr val="FF0000"/>
                </a:solidFill>
                <a:latin typeface="Helvetica Neue"/>
              </a:rPr>
              <a:t>3-те индикатори кои се тесно поврзани со почвата </a:t>
            </a:r>
            <a:r>
              <a:rPr lang="mk-MK" sz="2000" dirty="0" smtClean="0">
                <a:latin typeface="Helvetica Neue"/>
              </a:rPr>
              <a:t>и кои најдобро ги отсликуваат екосистемските сервиси кои произлегуваат од </a:t>
            </a:r>
            <a:r>
              <a:rPr lang="en-US" sz="2000" dirty="0" smtClean="0">
                <a:latin typeface="Helvetica Neue"/>
              </a:rPr>
              <a:t> </a:t>
            </a:r>
            <a:r>
              <a:rPr lang="mk-MK" sz="2000" dirty="0" smtClean="0">
                <a:latin typeface="Helvetica Neue"/>
              </a:rPr>
              <a:t>почвата,</a:t>
            </a:r>
          </a:p>
          <a:p>
            <a:pPr marL="285750" indent="-285750">
              <a:spcBef>
                <a:spcPts val="600"/>
              </a:spcBef>
              <a:buFontTx/>
              <a:buChar char="-"/>
            </a:pPr>
            <a:r>
              <a:rPr lang="mk-MK" sz="2000" dirty="0">
                <a:solidFill>
                  <a:srgbClr val="FF0000"/>
                </a:solidFill>
                <a:latin typeface="Helvetica Neue"/>
              </a:rPr>
              <a:t>У</a:t>
            </a:r>
            <a:r>
              <a:rPr lang="mk-MK" sz="2000" dirty="0" smtClean="0">
                <a:solidFill>
                  <a:srgbClr val="FF0000"/>
                </a:solidFill>
                <a:latin typeface="Helvetica Neue"/>
              </a:rPr>
              <a:t>тврдување на метрички вредности за 3-те индикатори</a:t>
            </a:r>
            <a:r>
              <a:rPr lang="mk-MK" sz="2000" dirty="0" smtClean="0">
                <a:latin typeface="Helvetica Neue"/>
              </a:rPr>
              <a:t>, покровноста на земјиштето (изразена како промна во покровноста на земјиштето),  продуктивноста на земјиштето (нето примарна продуктивност), почвениот јаглерод (изразен како почвен органски јаглерод),,</a:t>
            </a:r>
          </a:p>
          <a:p>
            <a:pPr marL="285750" indent="-285750">
              <a:spcBef>
                <a:spcPts val="600"/>
              </a:spcBef>
              <a:buFontTx/>
              <a:buChar char="-"/>
            </a:pPr>
            <a:r>
              <a:rPr lang="mk-MK" sz="2000" dirty="0" smtClean="0">
                <a:solidFill>
                  <a:srgbClr val="FF0000"/>
                </a:solidFill>
                <a:latin typeface="Helvetica Neue"/>
              </a:rPr>
              <a:t>Утврдување на додатни индикатори (пр, идникатори кои се релевантни од друго </a:t>
            </a:r>
            <a:r>
              <a:rPr lang="en-US" sz="2000" dirty="0" smtClean="0">
                <a:solidFill>
                  <a:srgbClr val="FF0000"/>
                </a:solidFill>
                <a:latin typeface="Helvetica Neue"/>
              </a:rPr>
              <a:t>SDG`s), </a:t>
            </a:r>
            <a:r>
              <a:rPr lang="mk-MK" sz="2000" dirty="0" smtClean="0">
                <a:solidFill>
                  <a:srgbClr val="FF0000"/>
                </a:solidFill>
                <a:latin typeface="Helvetica Neue"/>
              </a:rPr>
              <a:t>како и национални суб-национални,</a:t>
            </a:r>
          </a:p>
        </p:txBody>
      </p:sp>
    </p:spTree>
    <p:extLst>
      <p:ext uri="{BB962C8B-B14F-4D97-AF65-F5344CB8AC3E}">
        <p14:creationId xmlns:p14="http://schemas.microsoft.com/office/powerpoint/2010/main" val="261239552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30334" y="90546"/>
            <a:ext cx="1248646" cy="493305"/>
          </a:xfrm>
          <a:prstGeom prst="rect">
            <a:avLst/>
          </a:prstGeom>
          <a:noFill/>
        </p:spPr>
      </p:pic>
      <p:pic>
        <p:nvPicPr>
          <p:cNvPr id="3" name="Picture 2"/>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78980" y="439173"/>
            <a:ext cx="965960" cy="289355"/>
          </a:xfrm>
          <a:prstGeom prst="rect">
            <a:avLst/>
          </a:prstGeom>
          <a:noFill/>
        </p:spPr>
      </p:pic>
      <p:pic>
        <p:nvPicPr>
          <p:cNvPr id="4" name="Picture 3" descr="Image result for &amp;Mcy;&amp;icy;&amp;ncy;&amp;icy;&amp;scy;&amp;tcy;&amp;iecy;&amp;rcy;&amp;scy;&amp;tcy;&amp;vcy;&amp;ocy; &amp;zcy;&amp;acy; &amp;zhcy;&amp;icy;&amp;vcy;&amp;ocy;&amp;tcy;&amp;ncy;&amp;acy; &amp;scy;&amp;rcy;&amp;iecy;&amp;dcy;&amp;icy;&amp;ncy;&amp;acy; &amp;icy; &amp;pcy;&amp;rcy;&amp;ocy;&amp;scy;&amp;tcy;&amp;ocy;&amp;rcy;&amp;ncy;&amp;ocy; &amp;pcy;&amp;lcy;&amp;acy;&amp;ncy;&amp;icy;&amp;rcy;&amp;acy;&amp;njcy;&amp;iecy; logo"/>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936962" y="86539"/>
            <a:ext cx="1207038" cy="743199"/>
          </a:xfrm>
          <a:prstGeom prst="rect">
            <a:avLst/>
          </a:prstGeom>
          <a:noFill/>
          <a:extLst>
            <a:ext uri="{909E8E84-426E-40DD-AFC4-6F175D3DCCD1}">
              <a14:hiddenFill xmlns:a14="http://schemas.microsoft.com/office/drawing/2010/main">
                <a:solidFill>
                  <a:srgbClr val="FFFFFF"/>
                </a:solidFill>
              </a14:hiddenFill>
            </a:ext>
          </a:extLst>
        </p:spPr>
      </p:pic>
      <p:sp>
        <p:nvSpPr>
          <p:cNvPr id="5" name="Titolo 2"/>
          <p:cNvSpPr txBox="1">
            <a:spLocks/>
          </p:cNvSpPr>
          <p:nvPr/>
        </p:nvSpPr>
        <p:spPr>
          <a:xfrm>
            <a:off x="2544940" y="386853"/>
            <a:ext cx="5418845" cy="703827"/>
          </a:xfrm>
          <a:prstGeom prst="rect">
            <a:avLst/>
          </a:prstGeom>
          <a:noFill/>
        </p:spPr>
        <p:txBody>
          <a:bodyPr>
            <a:normAutofit/>
          </a:bodyPr>
          <a:lstStyle/>
          <a:p>
            <a:pPr algn="ctr">
              <a:spcBef>
                <a:spcPct val="0"/>
              </a:spcBef>
              <a:defRPr/>
            </a:pPr>
            <a:r>
              <a:rPr lang="mk-MK" sz="2800" b="1" kern="0" dirty="0" smtClean="0">
                <a:solidFill>
                  <a:srgbClr val="A50021"/>
                </a:solidFill>
                <a:latin typeface="+mj-lt"/>
                <a:cs typeface="Arial"/>
              </a:rPr>
              <a:t>СТОЛБ 2. МОНИТОРИНГ НА НДЗ</a:t>
            </a:r>
            <a:endParaRPr kumimoji="0" lang="it-IT" sz="2800" b="1" i="0" u="none" strike="noStrike" kern="1200" cap="none" spc="0" normalizeH="0" baseline="0" noProof="0" dirty="0">
              <a:ln>
                <a:noFill/>
              </a:ln>
              <a:solidFill>
                <a:schemeClr val="tx1"/>
              </a:solidFill>
              <a:effectLst/>
              <a:uLnTx/>
              <a:uFillTx/>
              <a:latin typeface="+mj-lt"/>
              <a:ea typeface="+mj-ea"/>
              <a:cs typeface="+mj-cs"/>
            </a:endParaRPr>
          </a:p>
        </p:txBody>
      </p:sp>
      <p:sp>
        <p:nvSpPr>
          <p:cNvPr id="6" name="TextBox 5"/>
          <p:cNvSpPr txBox="1"/>
          <p:nvPr/>
        </p:nvSpPr>
        <p:spPr>
          <a:xfrm>
            <a:off x="615681" y="1130052"/>
            <a:ext cx="7924800" cy="4585871"/>
          </a:xfrm>
          <a:prstGeom prst="rect">
            <a:avLst/>
          </a:prstGeom>
          <a:solidFill>
            <a:schemeClr val="bg2">
              <a:lumMod val="75000"/>
              <a:alpha val="25000"/>
            </a:schemeClr>
          </a:solidFill>
        </p:spPr>
        <p:txBody>
          <a:bodyPr wrap="square" rtlCol="0">
            <a:spAutoFit/>
          </a:bodyPr>
          <a:lstStyle/>
          <a:p>
            <a:r>
              <a:rPr lang="mk-MK" sz="2400" b="1" dirty="0" smtClean="0"/>
              <a:t>Мониторингот на НДЗ се врши според следната процедура:</a:t>
            </a:r>
          </a:p>
          <a:p>
            <a:r>
              <a:rPr lang="mk-MK" sz="2400" b="1" dirty="0" smtClean="0"/>
              <a:t>-</a:t>
            </a:r>
            <a:r>
              <a:rPr lang="mk-MK" sz="2000" dirty="0" smtClean="0">
                <a:latin typeface="Helvetica Neue"/>
              </a:rPr>
              <a:t>Групирање и мапирање на површината според почвените типови и еколошките карактеристики,</a:t>
            </a:r>
          </a:p>
          <a:p>
            <a:r>
              <a:rPr lang="mk-MK" sz="2000" dirty="0" smtClean="0">
                <a:latin typeface="Helvetica Neue"/>
              </a:rPr>
              <a:t>-Мерење/проценка на апсолутните вредности при утврдување на почетната состојба </a:t>
            </a:r>
            <a:r>
              <a:rPr lang="en-US" sz="2000" dirty="0" smtClean="0">
                <a:latin typeface="Helvetica Neue"/>
              </a:rPr>
              <a:t>(baseline)</a:t>
            </a:r>
            <a:r>
              <a:rPr lang="mk-MK" sz="2000" dirty="0" smtClean="0">
                <a:latin typeface="Helvetica Neue"/>
              </a:rPr>
              <a:t> за секоја класа на земјиште во рамките на одреден почвен тип, за секој од трите индикатори</a:t>
            </a:r>
            <a:r>
              <a:rPr lang="en-US" sz="2000" dirty="0" smtClean="0">
                <a:latin typeface="Helvetica Neue"/>
              </a:rPr>
              <a:t> (t</a:t>
            </a:r>
            <a:r>
              <a:rPr lang="en-US" sz="2000" baseline="-25000" dirty="0" smtClean="0">
                <a:latin typeface="Helvetica Neue"/>
              </a:rPr>
              <a:t>0</a:t>
            </a:r>
            <a:r>
              <a:rPr lang="en-US" sz="2000" dirty="0" smtClean="0">
                <a:latin typeface="Helvetica Neue"/>
              </a:rPr>
              <a:t>)</a:t>
            </a:r>
            <a:r>
              <a:rPr lang="mk-MK" sz="2000" dirty="0" smtClean="0">
                <a:latin typeface="Helvetica Neue"/>
              </a:rPr>
              <a:t>,</a:t>
            </a:r>
          </a:p>
          <a:p>
            <a:r>
              <a:rPr lang="mk-MK" sz="2000" dirty="0" smtClean="0">
                <a:latin typeface="Helvetica Neue"/>
              </a:rPr>
              <a:t>Мерење/проценка на истите вредности по иста методологија по одреден временски период </a:t>
            </a:r>
            <a:r>
              <a:rPr lang="en-US" sz="2000" dirty="0">
                <a:latin typeface="Helvetica Neue"/>
              </a:rPr>
              <a:t>(</a:t>
            </a:r>
            <a:r>
              <a:rPr lang="en-US" sz="2000" dirty="0" smtClean="0">
                <a:latin typeface="Helvetica Neue"/>
              </a:rPr>
              <a:t>t</a:t>
            </a:r>
            <a:r>
              <a:rPr lang="mk-MK" sz="2000" baseline="-25000" dirty="0" smtClean="0">
                <a:latin typeface="Helvetica Neue"/>
              </a:rPr>
              <a:t>1</a:t>
            </a:r>
            <a:r>
              <a:rPr lang="en-US" sz="2000" dirty="0" smtClean="0">
                <a:latin typeface="Helvetica Neue"/>
              </a:rPr>
              <a:t>)</a:t>
            </a:r>
            <a:r>
              <a:rPr lang="mk-MK" sz="2000" dirty="0" smtClean="0">
                <a:latin typeface="Helvetica Neue"/>
              </a:rPr>
              <a:t> пр. 2030 со најмалку два меѓупериоди,</a:t>
            </a:r>
          </a:p>
          <a:p>
            <a:r>
              <a:rPr lang="mk-MK" sz="2000" dirty="0" smtClean="0">
                <a:solidFill>
                  <a:srgbClr val="FF0000"/>
                </a:solidFill>
                <a:latin typeface="Helvetica Neue"/>
              </a:rPr>
              <a:t>Со одземање на вредностите од двата периоди </a:t>
            </a:r>
            <a:r>
              <a:rPr lang="en-US" sz="2000" dirty="0">
                <a:latin typeface="Helvetica Neue"/>
              </a:rPr>
              <a:t>t</a:t>
            </a:r>
            <a:r>
              <a:rPr lang="mk-MK" sz="2000" baseline="-25000" dirty="0" smtClean="0">
                <a:latin typeface="Helvetica Neue"/>
              </a:rPr>
              <a:t>1-</a:t>
            </a:r>
            <a:r>
              <a:rPr lang="en-US" sz="2000" dirty="0">
                <a:latin typeface="Helvetica Neue"/>
              </a:rPr>
              <a:t> </a:t>
            </a:r>
            <a:r>
              <a:rPr lang="en-US" sz="2000" dirty="0" smtClean="0">
                <a:latin typeface="Helvetica Neue"/>
              </a:rPr>
              <a:t>t</a:t>
            </a:r>
            <a:r>
              <a:rPr lang="en-US" sz="2000" baseline="-25000" dirty="0" smtClean="0">
                <a:latin typeface="Helvetica Neue"/>
              </a:rPr>
              <a:t>0</a:t>
            </a:r>
            <a:r>
              <a:rPr lang="mk-MK" sz="2000" baseline="-25000" dirty="0" smtClean="0">
                <a:latin typeface="Helvetica Neue"/>
              </a:rPr>
              <a:t>, </a:t>
            </a:r>
            <a:r>
              <a:rPr lang="mk-MK" sz="2000" dirty="0" smtClean="0">
                <a:latin typeface="Helvetica Neue"/>
              </a:rPr>
              <a:t>се утврдуваат значителните позитивни промени (добивки) или негативни промени (загуби),</a:t>
            </a:r>
            <a:endParaRPr lang="mk-MK" sz="2000" dirty="0" smtClean="0">
              <a:solidFill>
                <a:srgbClr val="FF0000"/>
              </a:solidFill>
              <a:latin typeface="Helvetica Neue"/>
            </a:endParaRPr>
          </a:p>
        </p:txBody>
      </p:sp>
    </p:spTree>
    <p:extLst>
      <p:ext uri="{BB962C8B-B14F-4D97-AF65-F5344CB8AC3E}">
        <p14:creationId xmlns:p14="http://schemas.microsoft.com/office/powerpoint/2010/main" val="311925908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 name="Picture 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0334" y="90546"/>
            <a:ext cx="1248646" cy="493305"/>
          </a:xfrm>
          <a:prstGeom prst="rect">
            <a:avLst/>
          </a:prstGeom>
          <a:noFill/>
        </p:spPr>
      </p:pic>
      <p:pic>
        <p:nvPicPr>
          <p:cNvPr id="3" name="Picture 2"/>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78980" y="439173"/>
            <a:ext cx="965960" cy="289355"/>
          </a:xfrm>
          <a:prstGeom prst="rect">
            <a:avLst/>
          </a:prstGeom>
          <a:noFill/>
        </p:spPr>
      </p:pic>
      <p:pic>
        <p:nvPicPr>
          <p:cNvPr id="4" name="Picture 3" descr="Image result for &amp;Mcy;&amp;icy;&amp;ncy;&amp;icy;&amp;scy;&amp;tcy;&amp;iecy;&amp;rcy;&amp;scy;&amp;tcy;&amp;vcy;&amp;ocy; &amp;zcy;&amp;acy; &amp;zhcy;&amp;icy;&amp;vcy;&amp;ocy;&amp;tcy;&amp;ncy;&amp;acy; &amp;scy;&amp;rcy;&amp;iecy;&amp;dcy;&amp;icy;&amp;ncy;&amp;acy; &amp;icy; &amp;pcy;&amp;rcy;&amp;ocy;&amp;scy;&amp;tcy;&amp;ocy;&amp;rcy;&amp;ncy;&amp;ocy; &amp;pcy;&amp;lcy;&amp;acy;&amp;ncy;&amp;icy;&amp;rcy;&amp;acy;&amp;njcy;&amp;iecy; logo"/>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936962" y="86539"/>
            <a:ext cx="1207038" cy="743199"/>
          </a:xfrm>
          <a:prstGeom prst="rect">
            <a:avLst/>
          </a:prstGeom>
          <a:noFill/>
          <a:extLst>
            <a:ext uri="{909E8E84-426E-40DD-AFC4-6F175D3DCCD1}">
              <a14:hiddenFill xmlns:a14="http://schemas.microsoft.com/office/drawing/2010/main">
                <a:solidFill>
                  <a:srgbClr val="FFFFFF"/>
                </a:solidFill>
              </a14:hiddenFill>
            </a:ext>
          </a:extLst>
        </p:spPr>
      </p:pic>
      <p:sp>
        <p:nvSpPr>
          <p:cNvPr id="13" name="Segnaposto contenuto 1"/>
          <p:cNvSpPr txBox="1">
            <a:spLocks/>
          </p:cNvSpPr>
          <p:nvPr/>
        </p:nvSpPr>
        <p:spPr>
          <a:xfrm>
            <a:off x="330334" y="1643050"/>
            <a:ext cx="8071782" cy="1121950"/>
          </a:xfrm>
          <a:prstGeom prst="rect">
            <a:avLst/>
          </a:prstGeom>
        </p:spPr>
        <p:txBody>
          <a:bodyPr>
            <a:noAutofit/>
          </a:bodyPr>
          <a:lstStyle/>
          <a:p>
            <a:pPr marL="342900" marR="0" lvl="0" indent="-342900" algn="just" defTabSz="914400" rtl="0" eaLnBrk="1" fontAlgn="auto" latinLnBrk="0" hangingPunct="1">
              <a:lnSpc>
                <a:spcPct val="150000"/>
              </a:lnSpc>
              <a:buClrTx/>
              <a:buSzTx/>
              <a:tabLst/>
              <a:defRPr/>
            </a:pPr>
            <a:r>
              <a:rPr kumimoji="0" lang="mk-MK" sz="2000" b="1" i="0" u="none" strike="noStrike" kern="1200" cap="none" spc="0" normalizeH="0" baseline="0" noProof="0" dirty="0" smtClean="0">
                <a:ln>
                  <a:noFill/>
                </a:ln>
                <a:effectLst/>
                <a:uLnTx/>
                <a:uFillTx/>
                <a:latin typeface="Helvetica Neue"/>
              </a:rPr>
              <a:t>	Големината на површината за мониторирање зависи од </a:t>
            </a:r>
            <a:r>
              <a:rPr kumimoji="0" lang="en-US" sz="2000" b="1" i="0" u="none" strike="noStrike" kern="1200" cap="none" spc="0" normalizeH="0" baseline="0" noProof="0" dirty="0" smtClean="0">
                <a:ln>
                  <a:noFill/>
                </a:ln>
                <a:effectLst/>
                <a:uLnTx/>
                <a:uFillTx/>
                <a:latin typeface="Helvetica Neue"/>
              </a:rPr>
              <a:t>:</a:t>
            </a:r>
            <a:endParaRPr kumimoji="0" lang="mk-MK" sz="2000" b="1" i="0" u="none" strike="noStrike" kern="1200" cap="none" spc="0" normalizeH="0" baseline="0" noProof="0" dirty="0" smtClean="0">
              <a:ln>
                <a:noFill/>
              </a:ln>
              <a:effectLst/>
              <a:uLnTx/>
              <a:uFillTx/>
              <a:latin typeface="Helvetica Neue"/>
            </a:endParaRPr>
          </a:p>
          <a:p>
            <a:pPr marL="342900" marR="0" lvl="0" indent="-342900" algn="just" defTabSz="914400" rtl="0" eaLnBrk="1" fontAlgn="auto" latinLnBrk="0" hangingPunct="1">
              <a:lnSpc>
                <a:spcPct val="150000"/>
              </a:lnSpc>
              <a:buClrTx/>
              <a:buSzTx/>
              <a:buFontTx/>
              <a:buChar char="-"/>
              <a:tabLst/>
              <a:defRPr/>
            </a:pPr>
            <a:r>
              <a:rPr kumimoji="0" lang="mk-MK" sz="2000" b="1" i="0" u="none" strike="noStrike" kern="1200" cap="none" spc="0" normalizeH="0" baseline="0" noProof="0" dirty="0" smtClean="0">
                <a:ln>
                  <a:noFill/>
                </a:ln>
                <a:effectLst/>
                <a:uLnTx/>
                <a:uFillTx/>
                <a:latin typeface="Helvetica Neue"/>
              </a:rPr>
              <a:t>дефинираната цел (национална цел</a:t>
            </a:r>
            <a:r>
              <a:rPr kumimoji="0" lang="mk-MK" sz="2000" b="1" i="0" u="none" strike="noStrike" kern="1200" cap="none" spc="0" normalizeH="0" noProof="0" dirty="0" smtClean="0">
                <a:ln>
                  <a:noFill/>
                </a:ln>
                <a:effectLst/>
                <a:uLnTx/>
                <a:uFillTx/>
                <a:latin typeface="Helvetica Neue"/>
              </a:rPr>
              <a:t> или на ниво на референтна целина)</a:t>
            </a:r>
            <a:r>
              <a:rPr kumimoji="0" lang="mk-MK" sz="2000" b="1" i="0" u="none" strike="noStrike" kern="1200" cap="none" spc="0" normalizeH="0" baseline="0" noProof="0" dirty="0" smtClean="0">
                <a:ln>
                  <a:noFill/>
                </a:ln>
                <a:effectLst/>
                <a:uLnTx/>
                <a:uFillTx/>
                <a:latin typeface="Helvetica Neue"/>
              </a:rPr>
              <a:t>, </a:t>
            </a:r>
          </a:p>
          <a:p>
            <a:pPr marL="342900" marR="0" lvl="0" indent="-342900" algn="just" defTabSz="914400" rtl="0" eaLnBrk="1" fontAlgn="auto" latinLnBrk="0" hangingPunct="1">
              <a:lnSpc>
                <a:spcPct val="150000"/>
              </a:lnSpc>
              <a:buClrTx/>
              <a:buSzTx/>
              <a:buFontTx/>
              <a:buChar char="-"/>
              <a:tabLst/>
              <a:defRPr/>
            </a:pPr>
            <a:r>
              <a:rPr lang="mk-MK" sz="2000" b="1" dirty="0">
                <a:latin typeface="Helvetica Neue"/>
              </a:rPr>
              <a:t>д</a:t>
            </a:r>
            <a:r>
              <a:rPr kumimoji="0" lang="mk-MK" sz="2000" b="1" i="0" u="none" strike="noStrike" kern="1200" cap="none" spc="0" normalizeH="0" baseline="0" noProof="0" dirty="0" smtClean="0">
                <a:ln>
                  <a:noFill/>
                </a:ln>
                <a:effectLst/>
                <a:uLnTx/>
                <a:uFillTx/>
                <a:latin typeface="Helvetica Neue"/>
              </a:rPr>
              <a:t>ефинирани</a:t>
            </a:r>
            <a:r>
              <a:rPr kumimoji="0" lang="mk-MK" sz="2000" b="1" i="0" u="none" strike="noStrike" kern="1200" cap="none" spc="0" normalizeH="0" noProof="0" dirty="0" smtClean="0">
                <a:ln>
                  <a:noFill/>
                </a:ln>
                <a:effectLst/>
                <a:uLnTx/>
                <a:uFillTx/>
                <a:latin typeface="Helvetica Neue"/>
              </a:rPr>
              <a:t> </a:t>
            </a:r>
            <a:r>
              <a:rPr lang="mk-MK" sz="2000" b="1" dirty="0">
                <a:latin typeface="Helvetica Neue"/>
              </a:rPr>
              <a:t>с</a:t>
            </a:r>
            <a:r>
              <a:rPr kumimoji="0" lang="mk-MK" sz="2000" b="1" i="0" u="none" strike="noStrike" kern="1200" cap="none" spc="0" normalizeH="0" baseline="0" noProof="0" dirty="0" smtClean="0">
                <a:ln>
                  <a:noFill/>
                </a:ln>
                <a:effectLst/>
                <a:uLnTx/>
                <a:uFillTx/>
                <a:latin typeface="Helvetica Neue"/>
              </a:rPr>
              <a:t>пецифични кл</a:t>
            </a:r>
            <a:r>
              <a:rPr kumimoji="0" lang="en-US" sz="2000" b="1" i="0" u="none" strike="noStrike" kern="1200" cap="none" spc="0" normalizeH="0" baseline="0" noProof="0" dirty="0" smtClean="0">
                <a:ln>
                  <a:noFill/>
                </a:ln>
                <a:effectLst/>
                <a:uLnTx/>
                <a:uFillTx/>
                <a:latin typeface="Helvetica Neue"/>
              </a:rPr>
              <a:t>a</a:t>
            </a:r>
            <a:r>
              <a:rPr kumimoji="0" lang="mk-MK" sz="2000" b="1" i="0" u="none" strike="noStrike" kern="1200" cap="none" spc="0" normalizeH="0" baseline="0" noProof="0" dirty="0" smtClean="0">
                <a:ln>
                  <a:noFill/>
                </a:ln>
                <a:effectLst/>
                <a:uLnTx/>
                <a:uFillTx/>
                <a:latin typeface="Helvetica Neue"/>
              </a:rPr>
              <a:t>си на покровност на з-то</a:t>
            </a:r>
            <a:r>
              <a:rPr kumimoji="0" lang="en-US" sz="2000" b="1" i="0" u="none" strike="noStrike" kern="1200" cap="none" spc="0" normalizeH="0" baseline="0" noProof="0" dirty="0" smtClean="0">
                <a:ln>
                  <a:noFill/>
                </a:ln>
                <a:effectLst/>
                <a:uLnTx/>
                <a:uFillTx/>
                <a:latin typeface="Helvetica Neue"/>
              </a:rPr>
              <a:t> (</a:t>
            </a:r>
            <a:r>
              <a:rPr kumimoji="0" lang="mk-MK" sz="2000" b="1" i="0" u="none" strike="noStrike" kern="1200" cap="none" spc="0" normalizeH="0" baseline="0" noProof="0" dirty="0" smtClean="0">
                <a:ln>
                  <a:noFill/>
                </a:ln>
                <a:effectLst/>
                <a:uLnTx/>
                <a:uFillTx/>
                <a:latin typeface="Helvetica Neue"/>
              </a:rPr>
              <a:t>пр.</a:t>
            </a:r>
            <a:r>
              <a:rPr kumimoji="0" lang="mk-MK" sz="2000" b="1" i="0" u="none" strike="noStrike" kern="1200" cap="none" spc="0" normalizeH="0" noProof="0" dirty="0" smtClean="0">
                <a:ln>
                  <a:noFill/>
                </a:ln>
                <a:effectLst/>
                <a:uLnTx/>
                <a:uFillTx/>
                <a:latin typeface="Helvetica Neue"/>
              </a:rPr>
              <a:t> и</a:t>
            </a:r>
            <a:r>
              <a:rPr lang="mk-MK" sz="2000" b="1" dirty="0" smtClean="0">
                <a:latin typeface="Helvetica Neue"/>
              </a:rPr>
              <a:t>глолисни шуми, преодно земјиште, ...)</a:t>
            </a:r>
            <a:endParaRPr kumimoji="0" lang="en-GB" sz="2000" b="1" i="0" u="none" strike="noStrike" kern="1200" cap="none" spc="0" normalizeH="0" baseline="0" noProof="0" dirty="0" smtClean="0">
              <a:ln>
                <a:noFill/>
              </a:ln>
              <a:effectLst/>
              <a:uLnTx/>
              <a:uFillTx/>
              <a:latin typeface="Helvetica Neue"/>
            </a:endParaRPr>
          </a:p>
          <a:p>
            <a:pPr marL="342900" marR="0" lvl="0" indent="-342900" algn="just" defTabSz="914400" rtl="0" eaLnBrk="1" fontAlgn="auto" latinLnBrk="0" hangingPunct="1">
              <a:lnSpc>
                <a:spcPct val="150000"/>
              </a:lnSpc>
              <a:spcBef>
                <a:spcPct val="20000"/>
              </a:spcBef>
              <a:spcAft>
                <a:spcPts val="0"/>
              </a:spcAft>
              <a:buClrTx/>
              <a:buSzTx/>
              <a:buFont typeface="Arial" pitchFamily="34" charset="0"/>
              <a:buChar char="•"/>
              <a:tabLst/>
              <a:defRPr/>
            </a:pPr>
            <a:endParaRPr kumimoji="0" lang="en-US" sz="2000" b="1" i="0" u="none" strike="noStrike" kern="1200" cap="none" spc="0" normalizeH="0" baseline="0" noProof="0" dirty="0">
              <a:ln>
                <a:noFill/>
              </a:ln>
              <a:effectLst/>
              <a:uLnTx/>
              <a:uFillTx/>
              <a:latin typeface="Helvetica Neue"/>
            </a:endParaRPr>
          </a:p>
        </p:txBody>
      </p:sp>
      <p:sp>
        <p:nvSpPr>
          <p:cNvPr id="15" name="TextBox 14"/>
          <p:cNvSpPr txBox="1"/>
          <p:nvPr/>
        </p:nvSpPr>
        <p:spPr>
          <a:xfrm>
            <a:off x="415316" y="1022317"/>
            <a:ext cx="8608319" cy="461665"/>
          </a:xfrm>
          <a:prstGeom prst="rect">
            <a:avLst/>
          </a:prstGeom>
          <a:noFill/>
        </p:spPr>
        <p:txBody>
          <a:bodyPr wrap="none" rtlCol="0">
            <a:spAutoFit/>
          </a:bodyPr>
          <a:lstStyle/>
          <a:p>
            <a:r>
              <a:rPr lang="mk-MK" sz="2400" b="1" dirty="0" smtClean="0">
                <a:latin typeface="Helvetica Neue"/>
                <a:cs typeface="Helvetica Neue"/>
              </a:rPr>
              <a:t>Колку хектари површина ќе се монитира (набљудува)</a:t>
            </a:r>
            <a:r>
              <a:rPr lang="en-US" sz="2400" b="1" dirty="0" smtClean="0">
                <a:latin typeface="Helvetica Neue"/>
                <a:cs typeface="Helvetica Neue"/>
              </a:rPr>
              <a:t>?</a:t>
            </a:r>
            <a:endParaRPr lang="en-US" sz="2400" b="1" dirty="0">
              <a:latin typeface="Helvetica Neue"/>
              <a:cs typeface="Helvetica Neue"/>
            </a:endParaRPr>
          </a:p>
        </p:txBody>
      </p:sp>
      <p:sp>
        <p:nvSpPr>
          <p:cNvPr id="16" name="TextBox 15"/>
          <p:cNvSpPr txBox="1"/>
          <p:nvPr/>
        </p:nvSpPr>
        <p:spPr>
          <a:xfrm>
            <a:off x="1510102" y="4049488"/>
            <a:ext cx="6418745" cy="461665"/>
          </a:xfrm>
          <a:prstGeom prst="rect">
            <a:avLst/>
          </a:prstGeom>
          <a:noFill/>
        </p:spPr>
        <p:txBody>
          <a:bodyPr wrap="none" rtlCol="0">
            <a:spAutoFit/>
          </a:bodyPr>
          <a:lstStyle/>
          <a:p>
            <a:r>
              <a:rPr lang="mk-MK" sz="2400" b="1" dirty="0" smtClean="0">
                <a:latin typeface="Helvetica Neue"/>
                <a:cs typeface="Helvetica Neue"/>
              </a:rPr>
              <a:t>Која е </a:t>
            </a:r>
            <a:r>
              <a:rPr lang="mk-MK" sz="2400" b="1" u="sng" dirty="0" smtClean="0">
                <a:latin typeface="Helvetica Neue"/>
                <a:cs typeface="Helvetica Neue"/>
              </a:rPr>
              <a:t>фрекфенцијата</a:t>
            </a:r>
            <a:r>
              <a:rPr lang="mk-MK" sz="2400" b="1" dirty="0" smtClean="0">
                <a:latin typeface="Helvetica Neue"/>
                <a:cs typeface="Helvetica Neue"/>
              </a:rPr>
              <a:t> на набљудување</a:t>
            </a:r>
            <a:r>
              <a:rPr lang="en-US" sz="2400" b="1" dirty="0" smtClean="0">
                <a:latin typeface="Helvetica Neue"/>
                <a:cs typeface="Helvetica Neue"/>
              </a:rPr>
              <a:t>?</a:t>
            </a:r>
            <a:endParaRPr lang="en-US" sz="2400" b="1" dirty="0">
              <a:latin typeface="Helvetica Neue"/>
              <a:cs typeface="Helvetica Neue"/>
            </a:endParaRPr>
          </a:p>
        </p:txBody>
      </p:sp>
      <p:sp>
        <p:nvSpPr>
          <p:cNvPr id="17" name="Segnaposto contenuto 1"/>
          <p:cNvSpPr txBox="1">
            <a:spLocks/>
          </p:cNvSpPr>
          <p:nvPr/>
        </p:nvSpPr>
        <p:spPr>
          <a:xfrm>
            <a:off x="415316" y="4669705"/>
            <a:ext cx="7986800" cy="1121950"/>
          </a:xfrm>
          <a:prstGeom prst="rect">
            <a:avLst/>
          </a:prstGeom>
        </p:spPr>
        <p:txBody>
          <a:bodyPr vert="horz" lIns="91440" tIns="45720" rIns="91440" bIns="45720" rtlCol="0">
            <a:noAutofit/>
          </a:bodyPr>
          <a:lstStyle>
            <a:lvl1pPr marL="342900" indent="-342900" algn="l" defTabSz="914400" rtl="0" eaLnBrk="1" latinLnBrk="0" hangingPunct="1">
              <a:lnSpc>
                <a:spcPts val="3000"/>
              </a:lnSpc>
              <a:spcBef>
                <a:spcPts val="0"/>
              </a:spcBef>
              <a:buClr>
                <a:schemeClr val="accent2"/>
              </a:buClr>
              <a:buFont typeface="Wingdings" pitchFamily="2" charset="2"/>
              <a:buChar char="§"/>
              <a:defRPr sz="2800" kern="1200">
                <a:solidFill>
                  <a:schemeClr val="tx1"/>
                </a:solidFill>
                <a:latin typeface="Helvetica Neue"/>
                <a:ea typeface="+mn-ea"/>
                <a:cs typeface="Helvetica Neue"/>
              </a:defRPr>
            </a:lvl1pPr>
            <a:lvl2pPr marL="742950" indent="-285750" algn="l" defTabSz="914400" rtl="0" eaLnBrk="1" latinLnBrk="0" hangingPunct="1">
              <a:spcBef>
                <a:spcPct val="20000"/>
              </a:spcBef>
              <a:buClr>
                <a:schemeClr val="accent2"/>
              </a:buClr>
              <a:buFont typeface="Arial" pitchFamily="34" charset="0"/>
              <a:buChar char="•"/>
              <a:defRPr sz="2600" kern="1200">
                <a:solidFill>
                  <a:schemeClr val="tx1"/>
                </a:solidFill>
                <a:latin typeface="Helvetica Neue"/>
                <a:ea typeface="+mn-ea"/>
                <a:cs typeface="Helvetica Neue"/>
              </a:defRPr>
            </a:lvl2pPr>
            <a:lvl3pPr marL="1143000" indent="-228600" algn="l" defTabSz="914400" rtl="0" eaLnBrk="1" latinLnBrk="0" hangingPunct="1">
              <a:spcBef>
                <a:spcPct val="20000"/>
              </a:spcBef>
              <a:buClr>
                <a:schemeClr val="accent2"/>
              </a:buClr>
              <a:buFont typeface="Wingdings" pitchFamily="2" charset="2"/>
              <a:buChar char="§"/>
              <a:defRPr sz="2400" kern="1200">
                <a:solidFill>
                  <a:schemeClr val="tx1"/>
                </a:solidFill>
                <a:latin typeface="Helvetica Neue"/>
                <a:ea typeface="+mn-ea"/>
                <a:cs typeface="Helvetica Neue"/>
              </a:defRPr>
            </a:lvl3pPr>
            <a:lvl4pPr marL="1600200" indent="-228600" algn="l" defTabSz="914400" rtl="0" eaLnBrk="1" latinLnBrk="0" hangingPunct="1">
              <a:spcBef>
                <a:spcPct val="20000"/>
              </a:spcBef>
              <a:buClr>
                <a:schemeClr val="accent2"/>
              </a:buClr>
              <a:buFont typeface="Arial" pitchFamily="34" charset="0"/>
              <a:buChar char="•"/>
              <a:defRPr sz="2000" kern="1200">
                <a:solidFill>
                  <a:schemeClr val="tx1"/>
                </a:solidFill>
                <a:latin typeface="Helvetica Neue"/>
                <a:ea typeface="+mn-ea"/>
                <a:cs typeface="Helvetica Neue"/>
              </a:defRPr>
            </a:lvl4pPr>
            <a:lvl5pPr marL="2057400" indent="-228600" algn="l" defTabSz="914400" rtl="0" eaLnBrk="1" latinLnBrk="0" hangingPunct="1">
              <a:spcBef>
                <a:spcPct val="20000"/>
              </a:spcBef>
              <a:buClr>
                <a:schemeClr val="accent2"/>
              </a:buClr>
              <a:buFont typeface="Courier New" pitchFamily="49" charset="0"/>
              <a:buChar char="o"/>
              <a:defRPr sz="2000" kern="1200">
                <a:solidFill>
                  <a:schemeClr val="tx1"/>
                </a:solidFill>
                <a:latin typeface="Helvetica Neue"/>
                <a:ea typeface="+mn-ea"/>
                <a:cs typeface="Helvetica Neue"/>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lnSpc>
                <a:spcPct val="150000"/>
              </a:lnSpc>
              <a:spcAft>
                <a:spcPts val="1200"/>
              </a:spcAft>
              <a:buNone/>
            </a:pPr>
            <a:r>
              <a:rPr lang="mk-MK" sz="2000" b="1" dirty="0" smtClean="0"/>
              <a:t>		Неопходно е да започне што поскоро и да се повторува на секои 4 год. се до 2030</a:t>
            </a:r>
            <a:r>
              <a:rPr lang="en-GB" sz="2000" b="1" dirty="0" smtClean="0"/>
              <a:t> </a:t>
            </a:r>
            <a:r>
              <a:rPr lang="mk-MK" sz="2000" b="1" dirty="0" smtClean="0"/>
              <a:t>год.</a:t>
            </a:r>
            <a:endParaRPr lang="en-US" sz="2000" b="1" dirty="0"/>
          </a:p>
          <a:p>
            <a:pPr algn="just">
              <a:lnSpc>
                <a:spcPct val="150000"/>
              </a:lnSpc>
            </a:pPr>
            <a:endParaRPr lang="en-US" sz="2000" b="1" dirty="0"/>
          </a:p>
        </p:txBody>
      </p:sp>
      <p:sp>
        <p:nvSpPr>
          <p:cNvPr id="18" name="Titolo 2"/>
          <p:cNvSpPr txBox="1">
            <a:spLocks/>
          </p:cNvSpPr>
          <p:nvPr/>
        </p:nvSpPr>
        <p:spPr>
          <a:xfrm>
            <a:off x="2544940" y="386853"/>
            <a:ext cx="5418845" cy="703827"/>
          </a:xfrm>
          <a:prstGeom prst="rect">
            <a:avLst/>
          </a:prstGeom>
          <a:noFill/>
        </p:spPr>
        <p:txBody>
          <a:bodyPr>
            <a:normAutofit/>
          </a:bodyPr>
          <a:lstStyle/>
          <a:p>
            <a:pPr algn="ctr">
              <a:spcBef>
                <a:spcPct val="0"/>
              </a:spcBef>
              <a:defRPr/>
            </a:pPr>
            <a:r>
              <a:rPr lang="mk-MK" sz="2800" b="1" kern="0" dirty="0" smtClean="0">
                <a:solidFill>
                  <a:srgbClr val="A50021"/>
                </a:solidFill>
                <a:latin typeface="+mj-lt"/>
                <a:cs typeface="Arial"/>
              </a:rPr>
              <a:t>СТОЛБ 2. МОНИТОРИНГ НА НДЗ</a:t>
            </a:r>
            <a:endParaRPr kumimoji="0" lang="it-IT" sz="2800" b="1" i="0" u="none" strike="noStrike" kern="1200" cap="none" spc="0" normalizeH="0" baseline="0" noProof="0" dirty="0">
              <a:ln>
                <a:noFill/>
              </a:ln>
              <a:solidFill>
                <a:schemeClr val="tx1"/>
              </a:solidFill>
              <a:effectLst/>
              <a:uLnTx/>
              <a:uFillTx/>
              <a:latin typeface="+mj-lt"/>
              <a:ea typeface="+mj-ea"/>
              <a:cs typeface="+mj-cs"/>
            </a:endParaRPr>
          </a:p>
        </p:txBody>
      </p:sp>
    </p:spTree>
    <p:extLst>
      <p:ext uri="{BB962C8B-B14F-4D97-AF65-F5344CB8AC3E}">
        <p14:creationId xmlns:p14="http://schemas.microsoft.com/office/powerpoint/2010/main" val="18289258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0334" y="90546"/>
            <a:ext cx="1248646" cy="493305"/>
          </a:xfrm>
          <a:prstGeom prst="rect">
            <a:avLst/>
          </a:prstGeom>
          <a:noFill/>
        </p:spPr>
      </p:pic>
      <p:pic>
        <p:nvPicPr>
          <p:cNvPr id="3" name="Picture 2"/>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78980" y="439173"/>
            <a:ext cx="965960" cy="289355"/>
          </a:xfrm>
          <a:prstGeom prst="rect">
            <a:avLst/>
          </a:prstGeom>
          <a:noFill/>
        </p:spPr>
      </p:pic>
      <p:pic>
        <p:nvPicPr>
          <p:cNvPr id="4" name="Picture 3" descr="Image result for &amp;Mcy;&amp;icy;&amp;ncy;&amp;icy;&amp;scy;&amp;tcy;&amp;iecy;&amp;rcy;&amp;scy;&amp;tcy;&amp;vcy;&amp;ocy; &amp;zcy;&amp;acy; &amp;zhcy;&amp;icy;&amp;vcy;&amp;ocy;&amp;tcy;&amp;ncy;&amp;acy; &amp;scy;&amp;rcy;&amp;iecy;&amp;dcy;&amp;icy;&amp;ncy;&amp;acy; &amp;icy; &amp;pcy;&amp;rcy;&amp;ocy;&amp;scy;&amp;tcy;&amp;ocy;&amp;rcy;&amp;ncy;&amp;ocy; &amp;pcy;&amp;lcy;&amp;acy;&amp;ncy;&amp;icy;&amp;rcy;&amp;acy;&amp;njcy;&amp;iecy; logo"/>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936962" y="86539"/>
            <a:ext cx="1207038" cy="743199"/>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p:cNvSpPr txBox="1"/>
          <p:nvPr/>
        </p:nvSpPr>
        <p:spPr>
          <a:xfrm>
            <a:off x="649837" y="1124743"/>
            <a:ext cx="8106694" cy="461665"/>
          </a:xfrm>
          <a:prstGeom prst="rect">
            <a:avLst/>
          </a:prstGeom>
          <a:noFill/>
        </p:spPr>
        <p:txBody>
          <a:bodyPr wrap="square" rtlCol="0">
            <a:spAutoFit/>
          </a:bodyPr>
          <a:lstStyle/>
          <a:p>
            <a:r>
              <a:rPr lang="mk-MK" sz="2400" b="1" dirty="0" smtClean="0">
                <a:latin typeface="Helvetica Neue"/>
                <a:cs typeface="Helvetica Neue"/>
              </a:rPr>
              <a:t>Како да се проценуваат  добивките и загубите</a:t>
            </a:r>
            <a:r>
              <a:rPr lang="en-US" sz="2400" b="1" dirty="0" smtClean="0">
                <a:latin typeface="Helvetica Neue"/>
                <a:cs typeface="Helvetica Neue"/>
              </a:rPr>
              <a:t>?</a:t>
            </a:r>
            <a:endParaRPr lang="en-US" sz="2400" b="1" dirty="0">
              <a:latin typeface="Helvetica Neue"/>
              <a:cs typeface="Helvetica Neue"/>
            </a:endParaRPr>
          </a:p>
        </p:txBody>
      </p:sp>
      <p:graphicFrame>
        <p:nvGraphicFramePr>
          <p:cNvPr id="17" name="Diagram 16"/>
          <p:cNvGraphicFramePr/>
          <p:nvPr>
            <p:extLst>
              <p:ext uri="{D42A27DB-BD31-4B8C-83A1-F6EECF244321}">
                <p14:modId xmlns:p14="http://schemas.microsoft.com/office/powerpoint/2010/main" val="1863032200"/>
              </p:ext>
            </p:extLst>
          </p:nvPr>
        </p:nvGraphicFramePr>
        <p:xfrm>
          <a:off x="0" y="1787521"/>
          <a:ext cx="6096000" cy="4064000"/>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27" name="Rounded Rectangle 4"/>
          <p:cNvSpPr/>
          <p:nvPr/>
        </p:nvSpPr>
        <p:spPr>
          <a:xfrm>
            <a:off x="6411128" y="2904458"/>
            <a:ext cx="2547676" cy="868101"/>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52400" tIns="152400" rIns="152400" bIns="152400" numCol="1" spcCol="1270" anchor="ctr" anchorCtr="0">
            <a:noAutofit/>
          </a:bodyPr>
          <a:lstStyle/>
          <a:p>
            <a:pPr lvl="0" algn="ctr" defTabSz="1778000">
              <a:lnSpc>
                <a:spcPct val="90000"/>
              </a:lnSpc>
              <a:spcBef>
                <a:spcPct val="0"/>
              </a:spcBef>
              <a:spcAft>
                <a:spcPct val="35000"/>
              </a:spcAft>
            </a:pPr>
            <a:endParaRPr lang="mk-MK" sz="4000" kern="1200"/>
          </a:p>
        </p:txBody>
      </p:sp>
      <p:sp>
        <p:nvSpPr>
          <p:cNvPr id="28" name="TextBox 27"/>
          <p:cNvSpPr txBox="1"/>
          <p:nvPr/>
        </p:nvSpPr>
        <p:spPr>
          <a:xfrm rot="17868500">
            <a:off x="-95206" y="3494115"/>
            <a:ext cx="1490088" cy="461665"/>
          </a:xfrm>
          <a:prstGeom prst="rect">
            <a:avLst/>
          </a:prstGeom>
          <a:noFill/>
        </p:spPr>
        <p:txBody>
          <a:bodyPr wrap="none" rtlCol="0">
            <a:spAutoFit/>
          </a:bodyPr>
          <a:lstStyle/>
          <a:p>
            <a:r>
              <a:rPr lang="mk-MK" sz="2400" b="1" dirty="0" smtClean="0">
                <a:latin typeface="Helvetica Neue"/>
              </a:rPr>
              <a:t>Добивка</a:t>
            </a:r>
            <a:endParaRPr lang="mk-MK" sz="2400" dirty="0">
              <a:latin typeface="Helvetica Neue"/>
            </a:endParaRPr>
          </a:p>
        </p:txBody>
      </p:sp>
      <p:graphicFrame>
        <p:nvGraphicFramePr>
          <p:cNvPr id="32" name="Diagram 31"/>
          <p:cNvGraphicFramePr/>
          <p:nvPr>
            <p:extLst>
              <p:ext uri="{D42A27DB-BD31-4B8C-83A1-F6EECF244321}">
                <p14:modId xmlns:p14="http://schemas.microsoft.com/office/powerpoint/2010/main" val="3133386161"/>
              </p:ext>
            </p:extLst>
          </p:nvPr>
        </p:nvGraphicFramePr>
        <p:xfrm>
          <a:off x="2862804" y="1991063"/>
          <a:ext cx="6096000" cy="4064000"/>
        </p:xfrm>
        <a:graphic>
          <a:graphicData uri="http://schemas.openxmlformats.org/drawingml/2006/diagram">
            <dgm:relIds xmlns:dgm="http://schemas.openxmlformats.org/drawingml/2006/diagram" xmlns:r="http://schemas.openxmlformats.org/officeDocument/2006/relationships" r:dm="rId11" r:lo="rId12" r:qs="rId13" r:cs="rId14"/>
          </a:graphicData>
        </a:graphic>
      </p:graphicFrame>
      <p:sp>
        <p:nvSpPr>
          <p:cNvPr id="29" name="TextBox 28"/>
          <p:cNvSpPr txBox="1"/>
          <p:nvPr/>
        </p:nvSpPr>
        <p:spPr>
          <a:xfrm rot="17399982">
            <a:off x="7783107" y="3524892"/>
            <a:ext cx="1039067" cy="400110"/>
          </a:xfrm>
          <a:prstGeom prst="rect">
            <a:avLst/>
          </a:prstGeom>
          <a:noFill/>
        </p:spPr>
        <p:txBody>
          <a:bodyPr wrap="none" rtlCol="0">
            <a:spAutoFit/>
          </a:bodyPr>
          <a:lstStyle/>
          <a:p>
            <a:r>
              <a:rPr lang="mk-MK" sz="2000" b="1" dirty="0" smtClean="0">
                <a:latin typeface="Helvetica Neue"/>
              </a:rPr>
              <a:t>Загуба</a:t>
            </a:r>
            <a:endParaRPr lang="en-US" sz="2000" b="1" dirty="0" smtClean="0">
              <a:latin typeface="Helvetica Neue"/>
            </a:endParaRPr>
          </a:p>
        </p:txBody>
      </p:sp>
      <p:sp>
        <p:nvSpPr>
          <p:cNvPr id="16" name="Titolo 2"/>
          <p:cNvSpPr txBox="1">
            <a:spLocks/>
          </p:cNvSpPr>
          <p:nvPr/>
        </p:nvSpPr>
        <p:spPr>
          <a:xfrm>
            <a:off x="2544940" y="165839"/>
            <a:ext cx="5418845" cy="703827"/>
          </a:xfrm>
          <a:prstGeom prst="rect">
            <a:avLst/>
          </a:prstGeom>
          <a:noFill/>
        </p:spPr>
        <p:txBody>
          <a:bodyPr>
            <a:normAutofit/>
          </a:bodyPr>
          <a:lstStyle/>
          <a:p>
            <a:pPr algn="ctr">
              <a:spcBef>
                <a:spcPct val="0"/>
              </a:spcBef>
              <a:defRPr/>
            </a:pPr>
            <a:r>
              <a:rPr lang="mk-MK" sz="2800" b="1" kern="0" dirty="0" smtClean="0">
                <a:solidFill>
                  <a:srgbClr val="A50021"/>
                </a:solidFill>
                <a:latin typeface="+mj-lt"/>
                <a:cs typeface="Arial"/>
              </a:rPr>
              <a:t>СТОЛБ 2. МОНИТОРИНГ НА НДЗ</a:t>
            </a:r>
            <a:endParaRPr kumimoji="0" lang="it-IT" sz="2800" b="1" i="0" u="none" strike="noStrike" kern="1200" cap="none" spc="0" normalizeH="0" baseline="0" noProof="0" dirty="0">
              <a:ln>
                <a:noFill/>
              </a:ln>
              <a:solidFill>
                <a:schemeClr val="tx1"/>
              </a:solidFill>
              <a:effectLst/>
              <a:uLnTx/>
              <a:uFillTx/>
              <a:latin typeface="+mj-lt"/>
              <a:ea typeface="+mj-ea"/>
              <a:cs typeface="+mj-cs"/>
            </a:endParaRPr>
          </a:p>
        </p:txBody>
      </p:sp>
    </p:spTree>
    <p:extLst>
      <p:ext uri="{BB962C8B-B14F-4D97-AF65-F5344CB8AC3E}">
        <p14:creationId xmlns:p14="http://schemas.microsoft.com/office/powerpoint/2010/main" val="321329605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12000"/>
            <a:lum/>
          </a:blip>
          <a:srcRect/>
          <a:stretch>
            <a:fillRect l="-18000" r="-18000"/>
          </a:stretch>
        </a:blipFill>
        <a:effectLst/>
      </p:bgPr>
    </p:bg>
    <p:spTree>
      <p:nvGrpSpPr>
        <p:cNvPr id="1" name=""/>
        <p:cNvGrpSpPr/>
        <p:nvPr/>
      </p:nvGrpSpPr>
      <p:grpSpPr>
        <a:xfrm>
          <a:off x="0" y="0"/>
          <a:ext cx="0" cy="0"/>
          <a:chOff x="0" y="0"/>
          <a:chExt cx="0" cy="0"/>
        </a:xfrm>
      </p:grpSpPr>
      <p:sp>
        <p:nvSpPr>
          <p:cNvPr id="2" name="Rectangle 1"/>
          <p:cNvSpPr/>
          <p:nvPr/>
        </p:nvSpPr>
        <p:spPr>
          <a:xfrm>
            <a:off x="304800" y="762000"/>
            <a:ext cx="8606760" cy="5062924"/>
          </a:xfrm>
          <a:prstGeom prst="rect">
            <a:avLst/>
          </a:prstGeom>
          <a:noFill/>
        </p:spPr>
        <p:txBody>
          <a:bodyPr wrap="square">
            <a:spAutoFit/>
          </a:bodyPr>
          <a:lstStyle/>
          <a:p>
            <a:endParaRPr lang="mk-MK" sz="2400" b="1" dirty="0" smtClean="0">
              <a:latin typeface="Helvetica Neue"/>
            </a:endParaRPr>
          </a:p>
          <a:p>
            <a:r>
              <a:rPr lang="mk-MK" sz="2400" b="1" dirty="0" smtClean="0">
                <a:latin typeface="Helvetica Neue"/>
              </a:rPr>
              <a:t>НДЗ</a:t>
            </a:r>
            <a:r>
              <a:rPr lang="mk-MK" sz="2400" b="1" dirty="0" smtClean="0">
                <a:solidFill>
                  <a:srgbClr val="FF0000"/>
                </a:solidFill>
                <a:latin typeface="Helvetica Neue"/>
              </a:rPr>
              <a:t> – Неутралност на Деградација на Земјиштето  </a:t>
            </a:r>
            <a:r>
              <a:rPr lang="mk-MK" sz="2400" b="1" dirty="0" smtClean="0">
                <a:latin typeface="Helvetica Neue"/>
              </a:rPr>
              <a:t>е едноставна и револуционерна идеја која ги поврзува најголемиот број на глобални цели</a:t>
            </a:r>
            <a:r>
              <a:rPr lang="en-US" sz="2400" b="1" dirty="0" smtClean="0">
                <a:latin typeface="Helvetica Neue"/>
              </a:rPr>
              <a:t>.</a:t>
            </a:r>
          </a:p>
          <a:p>
            <a:endParaRPr lang="mk-MK" sz="2400" dirty="0" smtClean="0"/>
          </a:p>
          <a:p>
            <a:endParaRPr lang="mk-MK" sz="2400" dirty="0" smtClean="0"/>
          </a:p>
          <a:p>
            <a:pPr>
              <a:spcBef>
                <a:spcPts val="600"/>
              </a:spcBef>
            </a:pPr>
            <a:r>
              <a:rPr lang="mk-MK" sz="2400" b="1" dirty="0">
                <a:solidFill>
                  <a:srgbClr val="FF0000"/>
                </a:solidFill>
                <a:latin typeface="Helvetica Neue"/>
              </a:rPr>
              <a:t>НДЗ  </a:t>
            </a:r>
            <a:r>
              <a:rPr lang="mk-MK" sz="2400" b="1" dirty="0" smtClean="0">
                <a:latin typeface="Helvetica Neue"/>
              </a:rPr>
              <a:t>е </a:t>
            </a:r>
            <a:r>
              <a:rPr lang="mk-MK" sz="2400" b="1" dirty="0">
                <a:latin typeface="Helvetica Neue"/>
              </a:rPr>
              <a:t>заложба која има за </a:t>
            </a:r>
            <a:r>
              <a:rPr lang="mk-MK" sz="2400" b="1" dirty="0" smtClean="0">
                <a:latin typeface="Helvetica Neue"/>
              </a:rPr>
              <a:t>цел</a:t>
            </a:r>
            <a:r>
              <a:rPr lang="en-US" sz="2400" b="1" dirty="0" smtClean="0">
                <a:latin typeface="Helvetica Neue"/>
              </a:rPr>
              <a:t>:</a:t>
            </a:r>
            <a:r>
              <a:rPr lang="mk-MK" sz="2400" b="1" dirty="0" smtClean="0">
                <a:latin typeface="Helvetica Neue"/>
              </a:rPr>
              <a:t> </a:t>
            </a:r>
          </a:p>
          <a:p>
            <a:pPr>
              <a:spcBef>
                <a:spcPts val="1200"/>
              </a:spcBef>
            </a:pPr>
            <a:r>
              <a:rPr lang="mk-MK" sz="2400" b="1" dirty="0" smtClean="0">
                <a:latin typeface="Helvetica Neue"/>
              </a:rPr>
              <a:t>   а) да </a:t>
            </a:r>
            <a:r>
              <a:rPr lang="mk-MK" sz="2400" b="1" dirty="0">
                <a:latin typeface="Helvetica Neue"/>
              </a:rPr>
              <a:t>се избегне деградацијата на </a:t>
            </a:r>
            <a:r>
              <a:rPr lang="mk-MK" sz="2400" b="1" dirty="0" smtClean="0">
                <a:latin typeface="Helvetica Neue"/>
              </a:rPr>
              <a:t>земјиштето, </a:t>
            </a:r>
          </a:p>
          <a:p>
            <a:pPr>
              <a:spcBef>
                <a:spcPts val="1200"/>
              </a:spcBef>
            </a:pPr>
            <a:r>
              <a:rPr lang="mk-MK" sz="2400" b="1" dirty="0" smtClean="0">
                <a:latin typeface="Helvetica Neue"/>
              </a:rPr>
              <a:t>   б) да се интензивира </a:t>
            </a:r>
            <a:r>
              <a:rPr lang="mk-MK" sz="2400" b="1" dirty="0">
                <a:latin typeface="Helvetica Neue"/>
              </a:rPr>
              <a:t>одржливо управување </a:t>
            </a:r>
            <a:r>
              <a:rPr lang="mk-MK" sz="2400" b="1" dirty="0" smtClean="0">
                <a:latin typeface="Helvetica Neue"/>
              </a:rPr>
              <a:t>со почвите,</a:t>
            </a:r>
          </a:p>
          <a:p>
            <a:pPr>
              <a:spcBef>
                <a:spcPts val="1200"/>
              </a:spcBef>
            </a:pPr>
            <a:r>
              <a:rPr lang="mk-MK" sz="2400" b="1" dirty="0" smtClean="0">
                <a:latin typeface="Helvetica Neue"/>
              </a:rPr>
              <a:t>   в) да </a:t>
            </a:r>
            <a:r>
              <a:rPr lang="mk-MK" sz="2400" b="1" dirty="0">
                <a:latin typeface="Helvetica Neue"/>
              </a:rPr>
              <a:t>овозможи масивно подобрување на </a:t>
            </a:r>
            <a:r>
              <a:rPr lang="mk-MK" sz="2400" b="1" dirty="0" smtClean="0">
                <a:latin typeface="Helvetica Neue"/>
              </a:rPr>
              <a:t>  процесот </a:t>
            </a:r>
            <a:r>
              <a:rPr lang="mk-MK" sz="2400" b="1" dirty="0">
                <a:latin typeface="Helvetica Neue"/>
              </a:rPr>
              <a:t>на </a:t>
            </a:r>
            <a:r>
              <a:rPr lang="mk-MK" sz="2400" b="1" dirty="0" smtClean="0">
                <a:latin typeface="Helvetica Neue"/>
              </a:rPr>
              <a:t>рехабилитација на деградираните почви,</a:t>
            </a:r>
            <a:endParaRPr lang="mk-MK" sz="2400" dirty="0" smtClean="0"/>
          </a:p>
        </p:txBody>
      </p:sp>
    </p:spTree>
    <p:extLst>
      <p:ext uri="{BB962C8B-B14F-4D97-AF65-F5344CB8AC3E}">
        <p14:creationId xmlns:p14="http://schemas.microsoft.com/office/powerpoint/2010/main" val="196867761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0334" y="90546"/>
            <a:ext cx="1248646" cy="493305"/>
          </a:xfrm>
          <a:prstGeom prst="rect">
            <a:avLst/>
          </a:prstGeom>
          <a:noFill/>
        </p:spPr>
      </p:pic>
      <p:pic>
        <p:nvPicPr>
          <p:cNvPr id="3" name="Picture 2"/>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78980" y="439173"/>
            <a:ext cx="965960" cy="289355"/>
          </a:xfrm>
          <a:prstGeom prst="rect">
            <a:avLst/>
          </a:prstGeom>
          <a:noFill/>
        </p:spPr>
      </p:pic>
      <p:pic>
        <p:nvPicPr>
          <p:cNvPr id="4" name="Picture 3" descr="Image result for &amp;Mcy;&amp;icy;&amp;ncy;&amp;icy;&amp;scy;&amp;tcy;&amp;iecy;&amp;rcy;&amp;scy;&amp;tcy;&amp;vcy;&amp;ocy; &amp;zcy;&amp;acy; &amp;zhcy;&amp;icy;&amp;vcy;&amp;ocy;&amp;tcy;&amp;ncy;&amp;acy; &amp;scy;&amp;rcy;&amp;iecy;&amp;dcy;&amp;icy;&amp;ncy;&amp;acy; &amp;icy; &amp;pcy;&amp;rcy;&amp;ocy;&amp;scy;&amp;tcy;&amp;ocy;&amp;rcy;&amp;ncy;&amp;ocy; &amp;pcy;&amp;lcy;&amp;acy;&amp;ncy;&amp;icy;&amp;rcy;&amp;acy;&amp;njcy;&amp;iecy; logo"/>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936962" y="86539"/>
            <a:ext cx="1207038" cy="743199"/>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p:cNvSpPr txBox="1"/>
          <p:nvPr/>
        </p:nvSpPr>
        <p:spPr>
          <a:xfrm>
            <a:off x="197875" y="881876"/>
            <a:ext cx="8959247" cy="800219"/>
          </a:xfrm>
          <a:prstGeom prst="rect">
            <a:avLst/>
          </a:prstGeom>
          <a:noFill/>
        </p:spPr>
        <p:txBody>
          <a:bodyPr wrap="none" rtlCol="0">
            <a:spAutoFit/>
          </a:bodyPr>
          <a:lstStyle/>
          <a:p>
            <a:pPr algn="ctr"/>
            <a:r>
              <a:rPr lang="mk-MK" sz="2300" b="1" dirty="0" smtClean="0">
                <a:latin typeface="Helvetica Neue"/>
                <a:cs typeface="Helvetica Neue"/>
              </a:rPr>
              <a:t>Очекувани резултати од Програма за воспоставување цели</a:t>
            </a:r>
          </a:p>
          <a:p>
            <a:pPr algn="ctr"/>
            <a:r>
              <a:rPr lang="mk-MK" sz="2300" b="1" dirty="0" smtClean="0">
                <a:latin typeface="Helvetica Neue"/>
                <a:cs typeface="Helvetica Neue"/>
              </a:rPr>
              <a:t> за неутралност на деградација на земјиштето (ПВЦ НДЗ) </a:t>
            </a:r>
            <a:endParaRPr lang="en-US" sz="2300" b="1" u="sng" dirty="0">
              <a:solidFill>
                <a:srgbClr val="FF0000"/>
              </a:solidFill>
              <a:latin typeface="Helvetica Neue"/>
              <a:cs typeface="Helvetica Neue"/>
            </a:endParaRPr>
          </a:p>
        </p:txBody>
      </p:sp>
      <p:graphicFrame>
        <p:nvGraphicFramePr>
          <p:cNvPr id="18" name="Diagram 17"/>
          <p:cNvGraphicFramePr/>
          <p:nvPr>
            <p:extLst>
              <p:ext uri="{D42A27DB-BD31-4B8C-83A1-F6EECF244321}">
                <p14:modId xmlns:p14="http://schemas.microsoft.com/office/powerpoint/2010/main" val="4070264522"/>
              </p:ext>
            </p:extLst>
          </p:nvPr>
        </p:nvGraphicFramePr>
        <p:xfrm>
          <a:off x="330334" y="1857364"/>
          <a:ext cx="8456508" cy="4564066"/>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extLst>
      <p:ext uri="{BB962C8B-B14F-4D97-AF65-F5344CB8AC3E}">
        <p14:creationId xmlns:p14="http://schemas.microsoft.com/office/powerpoint/2010/main" val="357990387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2" name="Picture 2" descr="Image result for LAND DEGRADATION NEUTRALITY"/>
          <p:cNvPicPr>
            <a:picLocks noChangeAspect="1" noChangeArrowheads="1"/>
          </p:cNvPicPr>
          <p:nvPr/>
        </p:nvPicPr>
        <p:blipFill>
          <a:blip r:embed="rId3"/>
          <a:srcRect t="12251" r="52157"/>
          <a:stretch>
            <a:fillRect/>
          </a:stretch>
        </p:blipFill>
        <p:spPr bwMode="auto">
          <a:xfrm>
            <a:off x="45235" y="734164"/>
            <a:ext cx="3844921" cy="5293844"/>
          </a:xfrm>
          <a:prstGeom prst="rect">
            <a:avLst/>
          </a:prstGeom>
          <a:ln>
            <a:noFill/>
          </a:ln>
          <a:effectLst>
            <a:softEdge rad="112500"/>
          </a:effectLst>
        </p:spPr>
      </p:pic>
      <p:graphicFrame>
        <p:nvGraphicFramePr>
          <p:cNvPr id="6" name="Object 5"/>
          <p:cNvGraphicFramePr>
            <a:graphicFrameLocks noChangeAspect="1"/>
          </p:cNvGraphicFramePr>
          <p:nvPr>
            <p:extLst/>
          </p:nvPr>
        </p:nvGraphicFramePr>
        <p:xfrm>
          <a:off x="5181940" y="653380"/>
          <a:ext cx="3848100" cy="5295900"/>
        </p:xfrm>
        <a:graphic>
          <a:graphicData uri="http://schemas.openxmlformats.org/presentationml/2006/ole">
            <mc:AlternateContent xmlns:mc="http://schemas.openxmlformats.org/markup-compatibility/2006">
              <mc:Choice xmlns:v="urn:schemas-microsoft-com:vml" Requires="v">
                <p:oleObj spid="_x0000_s3086" r:id="rId4" imgW="5130000" imgH="7059960" progId="">
                  <p:embed/>
                </p:oleObj>
              </mc:Choice>
              <mc:Fallback>
                <p:oleObj r:id="rId4" imgW="5130000" imgH="7059960" progId="">
                  <p:embed/>
                  <p:pic>
                    <p:nvPicPr>
                      <p:cNvPr id="0" name=""/>
                      <p:cNvPicPr/>
                      <p:nvPr/>
                    </p:nvPicPr>
                    <p:blipFill>
                      <a:blip r:embed="rId5"/>
                      <a:stretch>
                        <a:fillRect/>
                      </a:stretch>
                    </p:blipFill>
                    <p:spPr>
                      <a:xfrm>
                        <a:off x="5181940" y="653380"/>
                        <a:ext cx="3848100" cy="5295900"/>
                      </a:xfrm>
                      <a:prstGeom prst="rect">
                        <a:avLst/>
                      </a:prstGeom>
                    </p:spPr>
                  </p:pic>
                </p:oleObj>
              </mc:Fallback>
            </mc:AlternateContent>
          </a:graphicData>
        </a:graphic>
      </p:graphicFrame>
      <p:pic>
        <p:nvPicPr>
          <p:cNvPr id="2" name="Picture 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30334" y="90546"/>
            <a:ext cx="1384146" cy="637982"/>
          </a:xfrm>
          <a:prstGeom prst="rect">
            <a:avLst/>
          </a:prstGeom>
          <a:noFill/>
        </p:spPr>
      </p:pic>
      <p:pic>
        <p:nvPicPr>
          <p:cNvPr id="3" name="Picture 2"/>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714480" y="439173"/>
            <a:ext cx="1071570" cy="489497"/>
          </a:xfrm>
          <a:prstGeom prst="rect">
            <a:avLst/>
          </a:prstGeom>
          <a:noFill/>
        </p:spPr>
      </p:pic>
      <p:pic>
        <p:nvPicPr>
          <p:cNvPr id="4" name="Picture 3" descr="Image result for &amp;Mcy;&amp;icy;&amp;ncy;&amp;icy;&amp;scy;&amp;tcy;&amp;iecy;&amp;rcy;&amp;scy;&amp;tcy;&amp;vcy;&amp;ocy; &amp;zcy;&amp;acy; &amp;zhcy;&amp;icy;&amp;vcy;&amp;ocy;&amp;tcy;&amp;ncy;&amp;acy; &amp;scy;&amp;rcy;&amp;iecy;&amp;dcy;&amp;icy;&amp;ncy;&amp;acy; &amp;icy; &amp;pcy;&amp;rcy;&amp;ocy;&amp;scy;&amp;tcy;&amp;ocy;&amp;rcy;&amp;ncy;&amp;ocy; &amp;pcy;&amp;lcy;&amp;acy;&amp;ncy;&amp;icy;&amp;rcy;&amp;acy;&amp;njcy;&amp;iecy; logo"/>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754827" y="90546"/>
            <a:ext cx="2063854" cy="1270759"/>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p:cNvSpPr txBox="1"/>
          <p:nvPr/>
        </p:nvSpPr>
        <p:spPr>
          <a:xfrm>
            <a:off x="2786050" y="6228150"/>
            <a:ext cx="3438505" cy="523220"/>
          </a:xfrm>
          <a:prstGeom prst="rect">
            <a:avLst/>
          </a:prstGeom>
          <a:noFill/>
        </p:spPr>
        <p:txBody>
          <a:bodyPr wrap="none" rtlCol="0">
            <a:spAutoFit/>
          </a:bodyPr>
          <a:lstStyle/>
          <a:p>
            <a:r>
              <a:rPr lang="mk-MK" sz="2800" b="1" dirty="0" smtClean="0">
                <a:latin typeface="Helvetica Neue"/>
              </a:rPr>
              <a:t>ВИ БЛАГОДАРАМ!</a:t>
            </a:r>
            <a:endParaRPr lang="mk-MK" sz="2800" b="1" dirty="0">
              <a:latin typeface="Helvetica Neue"/>
            </a:endParaRPr>
          </a:p>
        </p:txBody>
      </p:sp>
      <p:pic>
        <p:nvPicPr>
          <p:cNvPr id="15" name="Picture 14" descr="Image result for LAND DEGRADATION NEUTRALITY"/>
          <p:cNvPicPr>
            <a:picLocks noChangeAspect="1" noChangeArrowheads="1"/>
          </p:cNvPicPr>
          <p:nvPr/>
        </p:nvPicPr>
        <p:blipFill>
          <a:blip r:embed="rId9"/>
          <a:srcRect l="23821" r="24004"/>
          <a:stretch>
            <a:fillRect/>
          </a:stretch>
        </p:blipFill>
        <p:spPr bwMode="auto">
          <a:xfrm>
            <a:off x="7859029" y="-52617"/>
            <a:ext cx="1214446" cy="1273743"/>
          </a:xfrm>
          <a:prstGeom prst="rect">
            <a:avLst/>
          </a:prstGeom>
          <a:noFill/>
        </p:spPr>
      </p:pic>
    </p:spTree>
    <p:extLst>
      <p:ext uri="{BB962C8B-B14F-4D97-AF65-F5344CB8AC3E}">
        <p14:creationId xmlns:p14="http://schemas.microsoft.com/office/powerpoint/2010/main" val="25005056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72000"/>
            <a:lum/>
          </a:blip>
          <a:srcRect/>
          <a:stretch>
            <a:fillRect t="-34000" b="-34000"/>
          </a:stretch>
        </a:blipFill>
        <a:effectLst/>
      </p:bgPr>
    </p:bg>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321199795"/>
              </p:ext>
            </p:extLst>
          </p:nvPr>
        </p:nvGraphicFramePr>
        <p:xfrm>
          <a:off x="0" y="1397000"/>
          <a:ext cx="9144000" cy="524671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3" name="Picture 2"/>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51520" y="90546"/>
            <a:ext cx="1248646" cy="493305"/>
          </a:xfrm>
          <a:prstGeom prst="rect">
            <a:avLst/>
          </a:prstGeom>
          <a:noFill/>
        </p:spPr>
      </p:pic>
      <p:pic>
        <p:nvPicPr>
          <p:cNvPr id="4" name="Picture 3"/>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500166" y="439173"/>
            <a:ext cx="965960" cy="289355"/>
          </a:xfrm>
          <a:prstGeom prst="rect">
            <a:avLst/>
          </a:prstGeom>
          <a:noFill/>
        </p:spPr>
      </p:pic>
      <p:pic>
        <p:nvPicPr>
          <p:cNvPr id="5" name="Picture 4" descr="Image result for &amp;Mcy;&amp;icy;&amp;ncy;&amp;icy;&amp;scy;&amp;tcy;&amp;iecy;&amp;rcy;&amp;scy;&amp;tcy;&amp;vcy;&amp;ocy; &amp;zcy;&amp;acy; &amp;zhcy;&amp;icy;&amp;vcy;&amp;ocy;&amp;tcy;&amp;ncy;&amp;acy; &amp;scy;&amp;rcy;&amp;iecy;&amp;dcy;&amp;icy;&amp;ncy;&amp;acy; &amp;icy; &amp;pcy;&amp;rcy;&amp;ocy;&amp;scy;&amp;tcy;&amp;ocy;&amp;rcy;&amp;ncy;&amp;ocy; &amp;pcy;&amp;lcy;&amp;acy;&amp;ncy;&amp;icy;&amp;rcy;&amp;acy;&amp;njcy;&amp;iecy; logo"/>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7932267" y="67573"/>
            <a:ext cx="1207038" cy="743199"/>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215516" y="764020"/>
            <a:ext cx="8712968" cy="523220"/>
          </a:xfrm>
          <a:prstGeom prst="rect">
            <a:avLst/>
          </a:prstGeom>
          <a:blipFill>
            <a:blip r:embed="rId12"/>
            <a:tile tx="0" ty="0" sx="100000" sy="100000" flip="none" algn="tl"/>
          </a:blipFill>
        </p:spPr>
        <p:txBody>
          <a:bodyPr wrap="square">
            <a:spAutoFit/>
          </a:bodyPr>
          <a:lstStyle/>
          <a:p>
            <a:r>
              <a:rPr lang="mk-MK" sz="2800" b="1" dirty="0" smtClean="0">
                <a:solidFill>
                  <a:srgbClr val="FF0000"/>
                </a:solidFill>
              </a:rPr>
              <a:t>Процес на дефинирање на националните цели на НДЗ </a:t>
            </a:r>
            <a:endParaRPr lang="mk-MK" sz="2800" b="1" dirty="0">
              <a:solidFill>
                <a:srgbClr val="FF0000"/>
              </a:solidFill>
            </a:endParaRPr>
          </a:p>
        </p:txBody>
      </p:sp>
    </p:spTree>
    <p:extLst>
      <p:ext uri="{BB962C8B-B14F-4D97-AF65-F5344CB8AC3E}">
        <p14:creationId xmlns:p14="http://schemas.microsoft.com/office/powerpoint/2010/main" val="168238079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4" name="Diagram 3"/>
          <p:cNvGraphicFramePr/>
          <p:nvPr>
            <p:extLst>
              <p:ext uri="{D42A27DB-BD31-4B8C-83A1-F6EECF244321}">
                <p14:modId xmlns:p14="http://schemas.microsoft.com/office/powerpoint/2010/main" val="2032790009"/>
              </p:ext>
            </p:extLst>
          </p:nvPr>
        </p:nvGraphicFramePr>
        <p:xfrm>
          <a:off x="0" y="0"/>
          <a:ext cx="9067800" cy="6781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55595575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70000"/>
            <a:lum/>
          </a:blip>
          <a:srcRect/>
          <a:stretch>
            <a:fillRect/>
          </a:stretch>
        </a:blipFill>
        <a:effectLst/>
      </p:bgPr>
    </p:bg>
    <p:spTree>
      <p:nvGrpSpPr>
        <p:cNvPr id="1" name=""/>
        <p:cNvGrpSpPr/>
        <p:nvPr/>
      </p:nvGrpSpPr>
      <p:grpSpPr>
        <a:xfrm>
          <a:off x="0" y="0"/>
          <a:ext cx="0" cy="0"/>
          <a:chOff x="0" y="0"/>
          <a:chExt cx="0" cy="0"/>
        </a:xfrm>
      </p:grpSpPr>
      <p:sp>
        <p:nvSpPr>
          <p:cNvPr id="2" name="Rounded Rectangle 1"/>
          <p:cNvSpPr/>
          <p:nvPr/>
        </p:nvSpPr>
        <p:spPr>
          <a:xfrm>
            <a:off x="320354" y="921201"/>
            <a:ext cx="3489646" cy="2667000"/>
          </a:xfrm>
          <a:prstGeom prst="roundRect">
            <a:avLst/>
          </a:prstGeom>
          <a:scene3d>
            <a:camera prst="orthographicFront">
              <a:rot lat="0" lon="0" rev="0"/>
            </a:camera>
            <a:lightRig rig="threePt" dir="t">
              <a:rot lat="0" lon="0" rev="1200000"/>
            </a:lightRig>
          </a:scene3d>
          <a:sp3d>
            <a:bevelT w="63500" h="25400"/>
          </a:sp3d>
        </p:spPr>
        <p:style>
          <a:lnRef idx="0">
            <a:schemeClr val="accent6"/>
          </a:lnRef>
          <a:fillRef idx="3">
            <a:schemeClr val="accent6"/>
          </a:fillRef>
          <a:effectRef idx="3">
            <a:schemeClr val="accent6"/>
          </a:effectRef>
          <a:fontRef idx="minor">
            <a:schemeClr val="lt1"/>
          </a:fontRef>
        </p:style>
        <p:txBody>
          <a:bodyPr rtlCol="0" anchor="ctr"/>
          <a:lstStyle/>
          <a:p>
            <a:pPr marL="342900" indent="-342900" algn="ctr">
              <a:buAutoNum type="arabicPeriod"/>
            </a:pPr>
            <a:r>
              <a:rPr lang="mk-MK" sz="2000" b="1" dirty="0" smtClean="0"/>
              <a:t>План за постигнување на НДЗ</a:t>
            </a:r>
          </a:p>
          <a:p>
            <a:pPr marL="171450" indent="-171450">
              <a:buFont typeface="Arial" panose="020B0604020202020204" pitchFamily="34" charset="0"/>
              <a:buChar char="•"/>
            </a:pPr>
            <a:r>
              <a:rPr lang="mk-MK" sz="1200" dirty="0" smtClean="0"/>
              <a:t>Процесот на дефинирање на целите на НДЗ не е изолиран процес,</a:t>
            </a:r>
          </a:p>
          <a:p>
            <a:pPr marL="171450" indent="-171450">
              <a:buFont typeface="Arial" panose="020B0604020202020204" pitchFamily="34" charset="0"/>
              <a:buChar char="•"/>
            </a:pPr>
            <a:r>
              <a:rPr lang="mk-MK" sz="1200" dirty="0" smtClean="0"/>
              <a:t>Потербна е координација помеѓу министерствата и сите сектори кои се вклучени во управувањето со почвите,</a:t>
            </a:r>
          </a:p>
          <a:p>
            <a:r>
              <a:rPr lang="mk-MK" sz="1200" dirty="0"/>
              <a:t>О</a:t>
            </a:r>
            <a:r>
              <a:rPr lang="mk-MK" sz="1200" dirty="0" smtClean="0"/>
              <a:t>дговор на прашањата:</a:t>
            </a:r>
          </a:p>
          <a:p>
            <a:pPr marL="171450" indent="-171450">
              <a:buFont typeface="Arial" panose="020B0604020202020204" pitchFamily="34" charset="0"/>
              <a:buChar char="•"/>
            </a:pPr>
            <a:r>
              <a:rPr lang="mk-MK" sz="1200" dirty="0" smtClean="0"/>
              <a:t>ЗОШТО е значаја НДЗ,</a:t>
            </a:r>
          </a:p>
          <a:p>
            <a:pPr marL="171450" indent="-171450">
              <a:buFont typeface="Arial" panose="020B0604020202020204" pitchFamily="34" charset="0"/>
              <a:buChar char="•"/>
            </a:pPr>
            <a:r>
              <a:rPr lang="mk-MK" sz="1200" dirty="0" smtClean="0"/>
              <a:t>ШТО требада биде опфатено со процесот, </a:t>
            </a:r>
          </a:p>
          <a:p>
            <a:pPr marL="171450" indent="-171450">
              <a:buFont typeface="Arial" panose="020B0604020202020204" pitchFamily="34" charset="0"/>
              <a:buChar char="•"/>
            </a:pPr>
            <a:r>
              <a:rPr lang="mk-MK" sz="1200" dirty="0" smtClean="0"/>
              <a:t>КОЈ треба да биде вклучен</a:t>
            </a:r>
          </a:p>
        </p:txBody>
      </p:sp>
      <p:sp>
        <p:nvSpPr>
          <p:cNvPr id="4" name="Rounded Rectangle 3"/>
          <p:cNvSpPr/>
          <p:nvPr/>
        </p:nvSpPr>
        <p:spPr>
          <a:xfrm>
            <a:off x="5031021" y="921201"/>
            <a:ext cx="3364941" cy="2667000"/>
          </a:xfrm>
          <a:prstGeom prst="roundRect">
            <a:avLst/>
          </a:prstGeom>
          <a:solidFill>
            <a:srgbClr val="92D050"/>
          </a:solidFill>
          <a:scene3d>
            <a:camera prst="orthographicFront">
              <a:rot lat="0" lon="0" rev="0"/>
            </a:camera>
            <a:lightRig rig="threePt" dir="t">
              <a:rot lat="0" lon="0" rev="1200000"/>
            </a:lightRig>
          </a:scene3d>
          <a:sp3d>
            <a:bevelT w="63500" h="25400"/>
          </a:sp3d>
        </p:spPr>
        <p:style>
          <a:lnRef idx="0">
            <a:schemeClr val="accent6"/>
          </a:lnRef>
          <a:fillRef idx="3">
            <a:schemeClr val="accent6"/>
          </a:fillRef>
          <a:effectRef idx="3">
            <a:schemeClr val="accent6"/>
          </a:effectRef>
          <a:fontRef idx="minor">
            <a:schemeClr val="lt1"/>
          </a:fontRef>
        </p:style>
        <p:txBody>
          <a:bodyPr rtlCol="0" anchor="ctr"/>
          <a:lstStyle/>
          <a:p>
            <a:pPr algn="ctr"/>
            <a:r>
              <a:rPr lang="mk-MK" sz="2000" b="1" dirty="0" smtClean="0"/>
              <a:t>2. Оценка на НДЗ</a:t>
            </a:r>
          </a:p>
          <a:p>
            <a:pPr marL="171450" indent="-171450">
              <a:buFont typeface="Arial" panose="020B0604020202020204" pitchFamily="34" charset="0"/>
              <a:buChar char="•"/>
            </a:pPr>
            <a:r>
              <a:rPr lang="mk-MK" sz="1200" dirty="0" smtClean="0"/>
              <a:t>Оценка на моменталната сосотојба со деградацијата на почвата,</a:t>
            </a:r>
          </a:p>
          <a:p>
            <a:pPr marL="171450" indent="-171450">
              <a:buFont typeface="Arial" panose="020B0604020202020204" pitchFamily="34" charset="0"/>
              <a:buChar char="•"/>
            </a:pPr>
            <a:r>
              <a:rPr lang="mk-MK" sz="1200" dirty="0" smtClean="0"/>
              <a:t>Идентификацијана причините за деградација,</a:t>
            </a:r>
          </a:p>
          <a:p>
            <a:pPr marL="171450" indent="-171450">
              <a:buFont typeface="Arial" panose="020B0604020202020204" pitchFamily="34" charset="0"/>
              <a:buChar char="•"/>
            </a:pPr>
            <a:r>
              <a:rPr lang="mk-MK" sz="1200" dirty="0" smtClean="0"/>
              <a:t>Дефинирање на  тредовите на деградација и жешките точки,</a:t>
            </a:r>
          </a:p>
          <a:p>
            <a:pPr marL="171450" indent="-171450">
              <a:buFont typeface="Arial" panose="020B0604020202020204" pitchFamily="34" charset="0"/>
              <a:buChar char="•"/>
            </a:pPr>
            <a:r>
              <a:rPr lang="mk-MK" sz="1200" dirty="0" smtClean="0"/>
              <a:t>Определување на националните НДЗ цели,</a:t>
            </a:r>
          </a:p>
          <a:p>
            <a:pPr marL="171450" indent="-171450">
              <a:buFont typeface="Arial" panose="020B0604020202020204" pitchFamily="34" charset="0"/>
              <a:buChar char="•"/>
            </a:pPr>
            <a:r>
              <a:rPr lang="mk-MK" sz="1200" dirty="0" smtClean="0"/>
              <a:t>Дефинирање на потербните акции и начини за следење на прогресот,</a:t>
            </a:r>
          </a:p>
        </p:txBody>
      </p:sp>
      <p:sp>
        <p:nvSpPr>
          <p:cNvPr id="5" name="Rounded Rectangle 4"/>
          <p:cNvSpPr/>
          <p:nvPr/>
        </p:nvSpPr>
        <p:spPr>
          <a:xfrm>
            <a:off x="320354" y="3962400"/>
            <a:ext cx="3489646" cy="2667000"/>
          </a:xfrm>
          <a:prstGeom prst="roundRect">
            <a:avLst/>
          </a:prstGeom>
          <a:solidFill>
            <a:schemeClr val="tx2">
              <a:lumMod val="60000"/>
              <a:lumOff val="40000"/>
            </a:schemeClr>
          </a:solidFill>
          <a:scene3d>
            <a:camera prst="orthographicFront">
              <a:rot lat="0" lon="0" rev="0"/>
            </a:camera>
            <a:lightRig rig="threePt" dir="t">
              <a:rot lat="0" lon="0" rev="1200000"/>
            </a:lightRig>
          </a:scene3d>
          <a:sp3d>
            <a:bevelT w="63500" h="25400"/>
          </a:sp3d>
        </p:spPr>
        <p:style>
          <a:lnRef idx="0">
            <a:schemeClr val="accent6"/>
          </a:lnRef>
          <a:fillRef idx="3">
            <a:schemeClr val="accent6"/>
          </a:fillRef>
          <a:effectRef idx="3">
            <a:schemeClr val="accent6"/>
          </a:effectRef>
          <a:fontRef idx="minor">
            <a:schemeClr val="lt1"/>
          </a:fontRef>
        </p:style>
        <p:txBody>
          <a:bodyPr rtlCol="0" anchor="ctr"/>
          <a:lstStyle/>
          <a:p>
            <a:pPr algn="ctr"/>
            <a:r>
              <a:rPr lang="mk-MK" sz="2000" b="1" dirty="0" smtClean="0"/>
              <a:t>3. Определување на </a:t>
            </a:r>
            <a:r>
              <a:rPr lang="mk-MK" sz="2000" b="1" dirty="0"/>
              <a:t>целите и мерките</a:t>
            </a:r>
          </a:p>
          <a:p>
            <a:pPr algn="just">
              <a:spcBef>
                <a:spcPts val="600"/>
              </a:spcBef>
            </a:pPr>
            <a:r>
              <a:rPr lang="mk-MK" sz="1200" dirty="0" smtClean="0"/>
              <a:t>НДЗ целите ги дефинираат амбициите на земјата во однос на боргата со деградацијата,</a:t>
            </a:r>
          </a:p>
          <a:p>
            <a:pPr algn="just">
              <a:spcBef>
                <a:spcPts val="600"/>
              </a:spcBef>
            </a:pPr>
            <a:r>
              <a:rPr lang="mk-MK" sz="1200" dirty="0" smtClean="0"/>
              <a:t>НДЗ мерките содржат целосен сет на интервенции со цел да се избегне, намали или да се постигне ремедијација на деградираната почва</a:t>
            </a:r>
            <a:endParaRPr lang="mk-MK" sz="1200" b="1" dirty="0" smtClean="0"/>
          </a:p>
        </p:txBody>
      </p:sp>
      <p:sp>
        <p:nvSpPr>
          <p:cNvPr id="6" name="TextBox 5"/>
          <p:cNvSpPr txBox="1"/>
          <p:nvPr/>
        </p:nvSpPr>
        <p:spPr>
          <a:xfrm>
            <a:off x="320354" y="87988"/>
            <a:ext cx="8640763" cy="646113"/>
          </a:xfrm>
          <a:prstGeom prst="rect">
            <a:avLst/>
          </a:prstGeom>
          <a:solidFill>
            <a:srgbClr val="67C84F"/>
          </a:solidFill>
        </p:spPr>
        <p:txBody>
          <a:bodyPr>
            <a:spAutoFit/>
          </a:bodyPr>
          <a:lstStyle/>
          <a:p>
            <a:pPr algn="ctr">
              <a:defRPr/>
            </a:pPr>
            <a:r>
              <a:rPr lang="en-US" sz="3600" b="1" dirty="0">
                <a:solidFill>
                  <a:schemeClr val="bg1"/>
                </a:solidFill>
              </a:rPr>
              <a:t>4 </a:t>
            </a:r>
            <a:r>
              <a:rPr lang="mk-MK" sz="3600" b="1" dirty="0" smtClean="0">
                <a:solidFill>
                  <a:schemeClr val="bg1"/>
                </a:solidFill>
              </a:rPr>
              <a:t>Основни столбови на</a:t>
            </a:r>
            <a:r>
              <a:rPr lang="en-US" sz="3600" b="1" dirty="0" smtClean="0">
                <a:solidFill>
                  <a:schemeClr val="bg1"/>
                </a:solidFill>
              </a:rPr>
              <a:t> </a:t>
            </a:r>
            <a:r>
              <a:rPr lang="mk-MK" sz="3600" b="1" dirty="0" smtClean="0">
                <a:solidFill>
                  <a:schemeClr val="bg1"/>
                </a:solidFill>
              </a:rPr>
              <a:t>НДЗ</a:t>
            </a:r>
            <a:r>
              <a:rPr lang="en-US" sz="3600" b="1" dirty="0" smtClean="0">
                <a:solidFill>
                  <a:schemeClr val="bg1"/>
                </a:solidFill>
              </a:rPr>
              <a:t> </a:t>
            </a:r>
            <a:endParaRPr lang="en-US" sz="3600" b="1" dirty="0">
              <a:solidFill>
                <a:schemeClr val="bg1"/>
              </a:solidFill>
            </a:endParaRPr>
          </a:p>
        </p:txBody>
      </p:sp>
      <p:sp>
        <p:nvSpPr>
          <p:cNvPr id="8" name="Rounded Rectangle 7"/>
          <p:cNvSpPr/>
          <p:nvPr/>
        </p:nvSpPr>
        <p:spPr>
          <a:xfrm>
            <a:off x="5029200" y="3962400"/>
            <a:ext cx="3366762" cy="2667000"/>
          </a:xfrm>
          <a:prstGeom prst="roundRect">
            <a:avLst/>
          </a:prstGeom>
          <a:solidFill>
            <a:srgbClr val="FFC000"/>
          </a:solidFill>
          <a:scene3d>
            <a:camera prst="orthographicFront">
              <a:rot lat="0" lon="0" rev="0"/>
            </a:camera>
            <a:lightRig rig="threePt" dir="t">
              <a:rot lat="0" lon="0" rev="1200000"/>
            </a:lightRig>
          </a:scene3d>
          <a:sp3d>
            <a:bevelT w="63500" h="25400"/>
          </a:sp3d>
        </p:spPr>
        <p:style>
          <a:lnRef idx="0">
            <a:schemeClr val="accent6"/>
          </a:lnRef>
          <a:fillRef idx="3">
            <a:schemeClr val="accent6"/>
          </a:fillRef>
          <a:effectRef idx="3">
            <a:schemeClr val="accent6"/>
          </a:effectRef>
          <a:fontRef idx="minor">
            <a:schemeClr val="lt1"/>
          </a:fontRef>
        </p:style>
        <p:txBody>
          <a:bodyPr rtlCol="0" anchor="ctr"/>
          <a:lstStyle/>
          <a:p>
            <a:pPr algn="ctr"/>
            <a:r>
              <a:rPr lang="mk-MK" sz="2000" b="1" dirty="0" smtClean="0"/>
              <a:t>4. Постигнување на НДЗ</a:t>
            </a:r>
            <a:endParaRPr lang="mk-MK" sz="2000" b="1" dirty="0"/>
          </a:p>
          <a:p>
            <a:pPr algn="just">
              <a:spcBef>
                <a:spcPts val="600"/>
              </a:spcBef>
            </a:pPr>
            <a:r>
              <a:rPr lang="mk-MK" sz="1200" dirty="0" smtClean="0"/>
              <a:t>Соодветни услови, се предуслов за постигнување на НДЗ,</a:t>
            </a:r>
          </a:p>
          <a:p>
            <a:pPr algn="just">
              <a:spcBef>
                <a:spcPts val="600"/>
              </a:spcBef>
            </a:pPr>
            <a:r>
              <a:rPr lang="mk-MK" sz="1200" dirty="0" smtClean="0"/>
              <a:t>Поволните услови овозможуваат полено интегрирање на НДЗ концептот во националните политики, што е пак основа за иднетификување и имплементација на трасформативните НДЗ програми и проекти </a:t>
            </a:r>
          </a:p>
        </p:txBody>
      </p:sp>
    </p:spTree>
    <p:extLst>
      <p:ext uri="{BB962C8B-B14F-4D97-AF65-F5344CB8AC3E}">
        <p14:creationId xmlns:p14="http://schemas.microsoft.com/office/powerpoint/2010/main" val="191491328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p:cNvSpPr txBox="1"/>
          <p:nvPr/>
        </p:nvSpPr>
        <p:spPr>
          <a:xfrm>
            <a:off x="251618" y="128528"/>
            <a:ext cx="8640763" cy="646113"/>
          </a:xfrm>
          <a:prstGeom prst="rect">
            <a:avLst/>
          </a:prstGeom>
          <a:noFill/>
        </p:spPr>
        <p:txBody>
          <a:bodyPr>
            <a:spAutoFit/>
          </a:bodyPr>
          <a:lstStyle/>
          <a:p>
            <a:pPr algn="ctr">
              <a:defRPr/>
            </a:pPr>
            <a:r>
              <a:rPr lang="en-US" sz="3600" b="1" dirty="0">
                <a:solidFill>
                  <a:schemeClr val="accent1">
                    <a:lumMod val="50000"/>
                  </a:schemeClr>
                </a:solidFill>
              </a:rPr>
              <a:t>4 o</a:t>
            </a:r>
            <a:r>
              <a:rPr lang="mk-MK" sz="3600" b="1" dirty="0" smtClean="0">
                <a:solidFill>
                  <a:schemeClr val="accent1">
                    <a:lumMod val="50000"/>
                  </a:schemeClr>
                </a:solidFill>
              </a:rPr>
              <a:t>сновни Столбови на</a:t>
            </a:r>
            <a:r>
              <a:rPr lang="en-US" sz="3600" b="1" dirty="0" smtClean="0">
                <a:solidFill>
                  <a:schemeClr val="accent1">
                    <a:lumMod val="50000"/>
                  </a:schemeClr>
                </a:solidFill>
              </a:rPr>
              <a:t> LDN</a:t>
            </a:r>
            <a:r>
              <a:rPr lang="mk-MK" sz="3600" b="1" dirty="0" smtClean="0">
                <a:solidFill>
                  <a:schemeClr val="accent1">
                    <a:lumMod val="50000"/>
                  </a:schemeClr>
                </a:solidFill>
              </a:rPr>
              <a:t>-резултати</a:t>
            </a:r>
            <a:endParaRPr lang="en-US" sz="3600" b="1" dirty="0">
              <a:solidFill>
                <a:schemeClr val="accent1">
                  <a:lumMod val="50000"/>
                </a:schemeClr>
              </a:solidFill>
            </a:endParaRPr>
          </a:p>
        </p:txBody>
      </p:sp>
      <p:pic>
        <p:nvPicPr>
          <p:cNvPr id="5123" name="Picture 10" descr="C:\Users\Annagylyjova\AppData\Local\Temp\notesE038F8\half_and_half_5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863600"/>
            <a:ext cx="9144000" cy="599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4" name="Diagram 3"/>
          <p:cNvGraphicFramePr/>
          <p:nvPr>
            <p:extLst>
              <p:ext uri="{D42A27DB-BD31-4B8C-83A1-F6EECF244321}">
                <p14:modId xmlns:p14="http://schemas.microsoft.com/office/powerpoint/2010/main" val="2721676397"/>
              </p:ext>
            </p:extLst>
          </p:nvPr>
        </p:nvGraphicFramePr>
        <p:xfrm>
          <a:off x="584138" y="1132033"/>
          <a:ext cx="8255062" cy="551627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2" name="Oval 1"/>
          <p:cNvSpPr/>
          <p:nvPr/>
        </p:nvSpPr>
        <p:spPr>
          <a:xfrm>
            <a:off x="0" y="1043074"/>
            <a:ext cx="3200400" cy="1458767"/>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223909" y="2521816"/>
            <a:ext cx="3200400" cy="1458767"/>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5119334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4">
            <a:alphaModFix amt="10000"/>
            <a:lum/>
          </a:blip>
          <a:srcRect/>
          <a:stretch>
            <a:fillRect t="-16000" b="-16000"/>
          </a:stretch>
        </a:blipFill>
        <a:effectLst/>
      </p:bgPr>
    </p:bg>
    <p:spTree>
      <p:nvGrpSpPr>
        <p:cNvPr id="1" name=""/>
        <p:cNvGrpSpPr/>
        <p:nvPr/>
      </p:nvGrpSpPr>
      <p:grpSpPr>
        <a:xfrm>
          <a:off x="0" y="0"/>
          <a:ext cx="0" cy="0"/>
          <a:chOff x="0" y="0"/>
          <a:chExt cx="0" cy="0"/>
        </a:xfrm>
      </p:grpSpPr>
      <p:sp>
        <p:nvSpPr>
          <p:cNvPr id="3" name="Titolo 2"/>
          <p:cNvSpPr>
            <a:spLocks noGrp="1"/>
          </p:cNvSpPr>
          <p:nvPr>
            <p:ph type="title"/>
          </p:nvPr>
        </p:nvSpPr>
        <p:spPr>
          <a:xfrm>
            <a:off x="251520" y="647757"/>
            <a:ext cx="4472880" cy="1670250"/>
          </a:xfrm>
          <a:solidFill>
            <a:schemeClr val="bg2">
              <a:lumMod val="90000"/>
              <a:alpha val="60000"/>
            </a:schemeClr>
          </a:solidFill>
          <a:scene3d>
            <a:camera prst="orthographicFront"/>
            <a:lightRig rig="threePt" dir="t"/>
          </a:scene3d>
          <a:sp3d>
            <a:bevelT/>
          </a:sp3d>
        </p:spPr>
        <p:txBody>
          <a:bodyPr>
            <a:normAutofit/>
          </a:bodyPr>
          <a:lstStyle/>
          <a:p>
            <a:r>
              <a:rPr lang="mk-MK" dirty="0" smtClean="0">
                <a:solidFill>
                  <a:srgbClr val="D80834"/>
                </a:solidFill>
              </a:rPr>
              <a:t>План за постигнување </a:t>
            </a:r>
            <a:endParaRPr lang="it-IT" sz="2400" dirty="0"/>
          </a:p>
        </p:txBody>
      </p:sp>
      <p:sp>
        <p:nvSpPr>
          <p:cNvPr id="2" name="Rectangle 1"/>
          <p:cNvSpPr/>
          <p:nvPr/>
        </p:nvSpPr>
        <p:spPr>
          <a:xfrm>
            <a:off x="251520" y="2432250"/>
            <a:ext cx="4472880" cy="3016210"/>
          </a:xfrm>
          <a:prstGeom prst="rect">
            <a:avLst/>
          </a:prstGeom>
          <a:solidFill>
            <a:srgbClr val="FFC000">
              <a:alpha val="42000"/>
            </a:srgbClr>
          </a:solidFill>
          <a:scene3d>
            <a:camera prst="orthographicFront"/>
            <a:lightRig rig="threePt" dir="t"/>
          </a:scene3d>
          <a:sp3d>
            <a:bevelT/>
          </a:sp3d>
        </p:spPr>
        <p:txBody>
          <a:bodyPr wrap="square">
            <a:spAutoFit/>
          </a:bodyPr>
          <a:lstStyle/>
          <a:p>
            <a:pPr marL="342900" indent="-342900">
              <a:spcAft>
                <a:spcPts val="1200"/>
              </a:spcAft>
              <a:buClr>
                <a:srgbClr val="D80834"/>
              </a:buClr>
              <a:buFont typeface="Wingdings" pitchFamily="2" charset="2"/>
              <a:buChar char="§"/>
            </a:pPr>
            <a:r>
              <a:rPr lang="mk-MK" sz="2000" b="1" dirty="0" smtClean="0">
                <a:solidFill>
                  <a:srgbClr val="3F3F3F"/>
                </a:solidFill>
                <a:latin typeface="Helvetica Neue"/>
              </a:rPr>
              <a:t>Изработен според потребите и спецификите на земјата,</a:t>
            </a:r>
            <a:endParaRPr lang="en-US" sz="2000" b="1" dirty="0">
              <a:solidFill>
                <a:srgbClr val="3F3F3F"/>
              </a:solidFill>
              <a:latin typeface="Helvetica Neue"/>
            </a:endParaRPr>
          </a:p>
          <a:p>
            <a:pPr marL="342900" indent="-342900">
              <a:spcAft>
                <a:spcPts val="1200"/>
              </a:spcAft>
              <a:buClr>
                <a:srgbClr val="D80834"/>
              </a:buClr>
              <a:buFont typeface="Wingdings" pitchFamily="2" charset="2"/>
              <a:buChar char="§"/>
            </a:pPr>
            <a:r>
              <a:rPr lang="mk-MK" sz="2000" b="1" dirty="0" smtClean="0">
                <a:solidFill>
                  <a:srgbClr val="3F3F3F"/>
                </a:solidFill>
                <a:latin typeface="Helvetica Neue"/>
              </a:rPr>
              <a:t>Фокусиран,</a:t>
            </a:r>
            <a:endParaRPr lang="en-US" sz="2000" b="1" dirty="0">
              <a:solidFill>
                <a:srgbClr val="3F3F3F"/>
              </a:solidFill>
              <a:latin typeface="Helvetica Neue"/>
            </a:endParaRPr>
          </a:p>
          <a:p>
            <a:pPr marL="342900" indent="-342900">
              <a:spcAft>
                <a:spcPts val="1200"/>
              </a:spcAft>
              <a:buClr>
                <a:srgbClr val="D80834"/>
              </a:buClr>
              <a:buFont typeface="Wingdings" pitchFamily="2" charset="2"/>
              <a:buChar char="§"/>
            </a:pPr>
            <a:r>
              <a:rPr lang="mk-MK" sz="2000" b="1" dirty="0" smtClean="0">
                <a:solidFill>
                  <a:srgbClr val="3F3F3F"/>
                </a:solidFill>
                <a:latin typeface="Helvetica Neue"/>
              </a:rPr>
              <a:t>Координиран од страна на Националниот претставник на Конвенцијата</a:t>
            </a:r>
            <a:endParaRPr lang="en-US" sz="2000" b="1" dirty="0">
              <a:solidFill>
                <a:srgbClr val="3F3F3F"/>
              </a:solidFill>
              <a:latin typeface="Helvetica Neue"/>
            </a:endParaRPr>
          </a:p>
          <a:p>
            <a:pPr marL="342900" indent="-342900">
              <a:spcAft>
                <a:spcPts val="1200"/>
              </a:spcAft>
              <a:buClr>
                <a:srgbClr val="D80834"/>
              </a:buClr>
              <a:buFont typeface="Wingdings" pitchFamily="2" charset="2"/>
              <a:buChar char="§"/>
            </a:pPr>
            <a:r>
              <a:rPr lang="mk-MK" sz="2000" b="1" dirty="0" smtClean="0">
                <a:solidFill>
                  <a:srgbClr val="3F3F3F"/>
                </a:solidFill>
                <a:latin typeface="Helvetica Neue"/>
              </a:rPr>
              <a:t>Да ја има потребната техничка и политичка поддршка</a:t>
            </a:r>
            <a:endParaRPr lang="en-US" sz="2000" b="1" dirty="0">
              <a:solidFill>
                <a:srgbClr val="3F3F3F"/>
              </a:solidFill>
              <a:latin typeface="Helvetica Neue"/>
            </a:endParaRPr>
          </a:p>
        </p:txBody>
      </p:sp>
      <p:pic>
        <p:nvPicPr>
          <p:cNvPr id="5123"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66821" y="647757"/>
            <a:ext cx="4114504" cy="5549463"/>
          </a:xfrm>
          <a:prstGeom prst="rect">
            <a:avLst/>
          </a:prstGeom>
          <a:noFill/>
          <a:ln>
            <a:noFill/>
          </a:ln>
          <a:scene3d>
            <a:camera prst="orthographicFront"/>
            <a:lightRig rig="threePt" dir="t"/>
          </a:scene3d>
          <a:sp3d>
            <a:bevelT/>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3" descr="C:\Users\ANNAGY~1\AppData\Local\Temp\notesE038F8\logo_linear_colour options-08.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2590800" cy="894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4069191372"/>
      </p:ext>
    </p:extLst>
  </p:cSld>
  <p:clrMapOvr>
    <a:masterClrMapping/>
  </p:clrMapOvr>
  <p:transition spd="slow">
    <p:wip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20000"/>
            <a:lum/>
          </a:blip>
          <a:srcRect/>
          <a:stretch>
            <a:fillRect l="-18000" r="-18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199" y="10236"/>
            <a:ext cx="8229600" cy="1143000"/>
          </a:xfrm>
        </p:spPr>
        <p:txBody>
          <a:bodyPr>
            <a:normAutofit/>
          </a:bodyPr>
          <a:lstStyle/>
          <a:p>
            <a:r>
              <a:rPr lang="mk-MK" sz="2800" dirty="0" smtClean="0"/>
              <a:t>Креирање на националните цели на НДЗ – основни постулати на планот за постигнување </a:t>
            </a:r>
            <a:r>
              <a:rPr lang="en-US" sz="2800" dirty="0" smtClean="0"/>
              <a:t>(leverage plan)</a:t>
            </a:r>
            <a:endParaRPr lang="en-US" sz="2800" dirty="0"/>
          </a:p>
        </p:txBody>
      </p:sp>
      <p:sp>
        <p:nvSpPr>
          <p:cNvPr id="4" name="Flowchart: Decision 3"/>
          <p:cNvSpPr/>
          <p:nvPr/>
        </p:nvSpPr>
        <p:spPr>
          <a:xfrm>
            <a:off x="468370" y="1148686"/>
            <a:ext cx="2265730" cy="1773072"/>
          </a:xfrm>
          <a:prstGeom prst="flowChartDecision">
            <a:avLst/>
          </a:prstGeom>
          <a:solidFill>
            <a:srgbClr val="E5E1A9"/>
          </a:solidFill>
          <a:ln w="98425">
            <a:solidFill>
              <a:srgbClr val="FFEEB9"/>
            </a:solidFill>
            <a:beve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mk-MK" sz="1700" b="1" dirty="0" smtClean="0">
                <a:solidFill>
                  <a:schemeClr val="tx1"/>
                </a:solidFill>
              </a:rPr>
              <a:t>Зошто е важен НДЗ?</a:t>
            </a:r>
            <a:endParaRPr lang="en-US" sz="1700" b="1" dirty="0">
              <a:solidFill>
                <a:schemeClr val="tx1"/>
              </a:solidFill>
            </a:endParaRPr>
          </a:p>
        </p:txBody>
      </p:sp>
      <p:sp>
        <p:nvSpPr>
          <p:cNvPr id="6" name="Striped Right Arrow 5"/>
          <p:cNvSpPr/>
          <p:nvPr/>
        </p:nvSpPr>
        <p:spPr>
          <a:xfrm>
            <a:off x="3361899" y="1974968"/>
            <a:ext cx="617903" cy="466728"/>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lowchart: Document 6"/>
          <p:cNvSpPr/>
          <p:nvPr/>
        </p:nvSpPr>
        <p:spPr>
          <a:xfrm>
            <a:off x="4276300" y="1142999"/>
            <a:ext cx="3953300" cy="2050073"/>
          </a:xfrm>
          <a:prstGeom prst="flowChartDocument">
            <a:avLst/>
          </a:prstGeom>
        </p:spPr>
        <p:style>
          <a:lnRef idx="1">
            <a:schemeClr val="accent4"/>
          </a:lnRef>
          <a:fillRef idx="3">
            <a:schemeClr val="accent4"/>
          </a:fillRef>
          <a:effectRef idx="2">
            <a:schemeClr val="accent4"/>
          </a:effectRef>
          <a:fontRef idx="minor">
            <a:schemeClr val="lt1"/>
          </a:fontRef>
        </p:style>
        <p:txBody>
          <a:bodyPr rtlCol="0" anchor="ctr"/>
          <a:lstStyle/>
          <a:p>
            <a:endParaRPr lang="mk-MK" sz="1200" dirty="0" smtClean="0"/>
          </a:p>
          <a:p>
            <a:pPr marL="285750" indent="-285750">
              <a:buFont typeface="Arial" panose="020B0604020202020204" pitchFamily="34" charset="0"/>
              <a:buChar char="•"/>
            </a:pPr>
            <a:endParaRPr lang="mk-MK" sz="1400" dirty="0" smtClean="0"/>
          </a:p>
          <a:p>
            <a:pPr marL="285750" indent="-285750">
              <a:buFont typeface="Arial" panose="020B0604020202020204" pitchFamily="34" charset="0"/>
              <a:buChar char="•"/>
            </a:pPr>
            <a:endParaRPr lang="mk-MK" sz="1400" dirty="0" smtClean="0"/>
          </a:p>
          <a:p>
            <a:pPr marL="285750" indent="-285750">
              <a:buFont typeface="Arial" panose="020B0604020202020204" pitchFamily="34" charset="0"/>
              <a:buChar char="•"/>
            </a:pPr>
            <a:r>
              <a:rPr lang="mk-MK" sz="1400" b="1" dirty="0" smtClean="0"/>
              <a:t>Се создаваат повеќекратни поволности во разни секотори,</a:t>
            </a:r>
          </a:p>
          <a:p>
            <a:pPr marL="285750" indent="-285750">
              <a:buFont typeface="Arial" panose="020B0604020202020204" pitchFamily="34" charset="0"/>
              <a:buChar char="•"/>
            </a:pPr>
            <a:r>
              <a:rPr lang="mk-MK" sz="1400" b="1" dirty="0" smtClean="0"/>
              <a:t>Зголемена кохерентност на политиките,</a:t>
            </a:r>
          </a:p>
          <a:p>
            <a:pPr marL="285750" indent="-285750">
              <a:buFont typeface="Arial" panose="020B0604020202020204" pitchFamily="34" charset="0"/>
              <a:buChar char="•"/>
            </a:pPr>
            <a:r>
              <a:rPr lang="mk-MK" sz="1400" b="1" dirty="0" smtClean="0"/>
              <a:t>Поврзаност и поддршка на акциите поврзани со климатските промени,</a:t>
            </a:r>
          </a:p>
          <a:p>
            <a:pPr marL="285750" indent="-285750">
              <a:buFont typeface="Arial" panose="020B0604020202020204" pitchFamily="34" charset="0"/>
              <a:buChar char="•"/>
            </a:pPr>
            <a:r>
              <a:rPr lang="mk-MK" sz="1400" b="1" dirty="0" smtClean="0"/>
              <a:t>Финансиски можности,</a:t>
            </a:r>
          </a:p>
          <a:p>
            <a:pPr marL="285750" indent="-285750">
              <a:buFont typeface="Arial" panose="020B0604020202020204" pitchFamily="34" charset="0"/>
              <a:buChar char="•"/>
            </a:pPr>
            <a:endParaRPr lang="mk-MK" dirty="0" smtClean="0"/>
          </a:p>
          <a:p>
            <a:pPr algn="ctr"/>
            <a:endParaRPr lang="en-US" dirty="0"/>
          </a:p>
        </p:txBody>
      </p:sp>
      <p:sp>
        <p:nvSpPr>
          <p:cNvPr id="8" name="Flowchart: Decision 7"/>
          <p:cNvSpPr/>
          <p:nvPr/>
        </p:nvSpPr>
        <p:spPr>
          <a:xfrm>
            <a:off x="468370" y="3193073"/>
            <a:ext cx="2265730" cy="1726586"/>
          </a:xfrm>
          <a:prstGeom prst="flowChartDecision">
            <a:avLst/>
          </a:prstGeom>
          <a:solidFill>
            <a:srgbClr val="E5E1A9"/>
          </a:solidFill>
          <a:ln w="98425">
            <a:solidFill>
              <a:srgbClr val="FFEEB9"/>
            </a:solidFill>
            <a:beve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mk-MK" sz="1700" b="1" dirty="0" smtClean="0">
                <a:solidFill>
                  <a:schemeClr val="tx1"/>
                </a:solidFill>
              </a:rPr>
              <a:t>Што да се земе во предвид? </a:t>
            </a:r>
            <a:endParaRPr lang="en-US" sz="1700" b="1" dirty="0">
              <a:solidFill>
                <a:schemeClr val="tx1"/>
              </a:solidFill>
            </a:endParaRPr>
          </a:p>
        </p:txBody>
      </p:sp>
      <p:sp>
        <p:nvSpPr>
          <p:cNvPr id="9" name="Striped Right Arrow 8"/>
          <p:cNvSpPr/>
          <p:nvPr/>
        </p:nvSpPr>
        <p:spPr>
          <a:xfrm>
            <a:off x="3391268" y="3959510"/>
            <a:ext cx="617903" cy="459986"/>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lowchart: Document 9"/>
          <p:cNvSpPr/>
          <p:nvPr/>
        </p:nvSpPr>
        <p:spPr>
          <a:xfrm>
            <a:off x="4305668" y="3273709"/>
            <a:ext cx="3953301" cy="1737728"/>
          </a:xfrm>
          <a:prstGeom prst="flowChartDocument">
            <a:avLst/>
          </a:prstGeom>
        </p:spPr>
        <p:style>
          <a:lnRef idx="0">
            <a:schemeClr val="accent3"/>
          </a:lnRef>
          <a:fillRef idx="3">
            <a:schemeClr val="accent3"/>
          </a:fillRef>
          <a:effectRef idx="3">
            <a:schemeClr val="accent3"/>
          </a:effectRef>
          <a:fontRef idx="minor">
            <a:schemeClr val="lt1"/>
          </a:fontRef>
        </p:style>
        <p:txBody>
          <a:bodyPr rtlCol="0" anchor="ctr"/>
          <a:lstStyle/>
          <a:p>
            <a:pPr marL="285750" indent="-285750">
              <a:buFont typeface="Arial" panose="020B0604020202020204" pitchFamily="34" charset="0"/>
              <a:buChar char="•"/>
            </a:pPr>
            <a:endParaRPr lang="mk-MK" dirty="0" smtClean="0"/>
          </a:p>
          <a:p>
            <a:pPr marL="285750" indent="-285750">
              <a:buFont typeface="Arial" panose="020B0604020202020204" pitchFamily="34" charset="0"/>
              <a:buChar char="•"/>
            </a:pPr>
            <a:r>
              <a:rPr lang="mk-MK" sz="1500" b="1" dirty="0" smtClean="0"/>
              <a:t>Националните програми за развој, приоритети и цели,</a:t>
            </a:r>
          </a:p>
          <a:p>
            <a:pPr marL="285750" indent="-285750">
              <a:buFont typeface="Arial" panose="020B0604020202020204" pitchFamily="34" charset="0"/>
              <a:buChar char="•"/>
            </a:pPr>
            <a:r>
              <a:rPr lang="mk-MK" sz="1500" b="1" dirty="0" smtClean="0"/>
              <a:t>Превземените обврски кон меѓународните организаци и конвенции</a:t>
            </a:r>
            <a:endParaRPr lang="en-US" sz="1500" b="1" dirty="0"/>
          </a:p>
        </p:txBody>
      </p:sp>
      <p:sp>
        <p:nvSpPr>
          <p:cNvPr id="11" name="Flowchart: Decision 10"/>
          <p:cNvSpPr/>
          <p:nvPr/>
        </p:nvSpPr>
        <p:spPr>
          <a:xfrm>
            <a:off x="468370" y="5104109"/>
            <a:ext cx="2265730" cy="1669222"/>
          </a:xfrm>
          <a:prstGeom prst="flowChartDecision">
            <a:avLst/>
          </a:prstGeom>
          <a:solidFill>
            <a:srgbClr val="E5E1A9"/>
          </a:solidFill>
          <a:ln w="98425">
            <a:solidFill>
              <a:srgbClr val="FFEEB9"/>
            </a:solidFill>
            <a:beve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mk-MK" sz="1700" b="1" dirty="0" smtClean="0">
                <a:solidFill>
                  <a:schemeClr val="tx1"/>
                </a:solidFill>
              </a:rPr>
              <a:t>Кој да биде вклучен? </a:t>
            </a:r>
            <a:endParaRPr lang="en-US" sz="1700" b="1" dirty="0">
              <a:solidFill>
                <a:schemeClr val="tx1"/>
              </a:solidFill>
            </a:endParaRPr>
          </a:p>
        </p:txBody>
      </p:sp>
      <p:sp>
        <p:nvSpPr>
          <p:cNvPr id="12" name="Striped Right Arrow 11"/>
          <p:cNvSpPr/>
          <p:nvPr/>
        </p:nvSpPr>
        <p:spPr>
          <a:xfrm>
            <a:off x="3391268" y="5787088"/>
            <a:ext cx="617903" cy="442599"/>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lowchart: Document 12"/>
          <p:cNvSpPr/>
          <p:nvPr/>
        </p:nvSpPr>
        <p:spPr>
          <a:xfrm>
            <a:off x="4305668" y="5101288"/>
            <a:ext cx="3953301" cy="1672043"/>
          </a:xfrm>
          <a:prstGeom prst="flowChartDocument">
            <a:avLst/>
          </a:prstGeom>
        </p:spPr>
        <p:style>
          <a:lnRef idx="1">
            <a:schemeClr val="accent6"/>
          </a:lnRef>
          <a:fillRef idx="3">
            <a:schemeClr val="accent6"/>
          </a:fillRef>
          <a:effectRef idx="2">
            <a:schemeClr val="accent6"/>
          </a:effectRef>
          <a:fontRef idx="minor">
            <a:schemeClr val="lt1"/>
          </a:fontRef>
        </p:style>
        <p:txBody>
          <a:bodyPr rtlCol="0" anchor="ctr"/>
          <a:lstStyle/>
          <a:p>
            <a:pPr marL="285750" indent="-285750">
              <a:buFont typeface="Arial" panose="020B0604020202020204" pitchFamily="34" charset="0"/>
              <a:buChar char="•"/>
            </a:pPr>
            <a:endParaRPr lang="mk-MK" dirty="0" smtClean="0"/>
          </a:p>
          <a:p>
            <a:pPr marL="285750" indent="-285750">
              <a:buFont typeface="Arial" panose="020B0604020202020204" pitchFamily="34" charset="0"/>
              <a:buChar char="•"/>
            </a:pPr>
            <a:r>
              <a:rPr lang="mk-MK" sz="1500" dirty="0" smtClean="0"/>
              <a:t>Ресорните министерства и други државни институции,</a:t>
            </a:r>
          </a:p>
          <a:p>
            <a:pPr marL="285750" indent="-285750">
              <a:buFont typeface="Arial" panose="020B0604020202020204" pitchFamily="34" charset="0"/>
              <a:buChar char="•"/>
            </a:pPr>
            <a:r>
              <a:rPr lang="mk-MK" sz="1500" dirty="0" smtClean="0"/>
              <a:t>Сите национални координативни механизми,</a:t>
            </a:r>
          </a:p>
          <a:p>
            <a:pPr marL="285750" indent="-285750">
              <a:buFont typeface="Arial" panose="020B0604020202020204" pitchFamily="34" charset="0"/>
              <a:buChar char="•"/>
            </a:pPr>
            <a:r>
              <a:rPr lang="mk-MK" sz="1500" dirty="0" smtClean="0"/>
              <a:t>Меѓународни организации за развој,</a:t>
            </a:r>
          </a:p>
          <a:p>
            <a:pPr marL="285750" indent="-285750">
              <a:buFont typeface="Arial" panose="020B0604020202020204" pitchFamily="34" charset="0"/>
              <a:buChar char="•"/>
            </a:pPr>
            <a:r>
              <a:rPr lang="mk-MK" sz="1500" dirty="0" smtClean="0"/>
              <a:t>Националниот невладин сектор</a:t>
            </a:r>
            <a:endParaRPr lang="en-US" sz="1500" dirty="0"/>
          </a:p>
        </p:txBody>
      </p:sp>
    </p:spTree>
    <p:extLst>
      <p:ext uri="{BB962C8B-B14F-4D97-AF65-F5344CB8AC3E}">
        <p14:creationId xmlns:p14="http://schemas.microsoft.com/office/powerpoint/2010/main" val="746276881"/>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NOPREFERENCE" val="False"/>
</p:tagLst>
</file>

<file path=ppt/tags/tag2.xml><?xml version="1.0" encoding="utf-8"?>
<p:tagLst xmlns:a="http://schemas.openxmlformats.org/drawingml/2006/main" xmlns:r="http://schemas.openxmlformats.org/officeDocument/2006/relationships" xmlns:p="http://schemas.openxmlformats.org/presentationml/2006/main">
  <p:tag name="NOPREFERENCE" val="False"/>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3731</TotalTime>
  <Words>4060</Words>
  <Application>Microsoft Office PowerPoint</Application>
  <PresentationFormat>On-screen Show (4:3)</PresentationFormat>
  <Paragraphs>360</Paragraphs>
  <Slides>31</Slides>
  <Notes>20</Notes>
  <HiddenSlides>1</HiddenSlides>
  <MMClips>0</MMClips>
  <ScaleCrop>false</ScaleCrop>
  <HeadingPairs>
    <vt:vector size="8" baseType="variant">
      <vt:variant>
        <vt:lpstr>Fonts Used</vt:lpstr>
      </vt:variant>
      <vt:variant>
        <vt:i4>12</vt:i4>
      </vt:variant>
      <vt:variant>
        <vt:lpstr>Theme</vt:lpstr>
      </vt:variant>
      <vt:variant>
        <vt:i4>1</vt:i4>
      </vt:variant>
      <vt:variant>
        <vt:lpstr>Embedded OLE Servers</vt:lpstr>
      </vt:variant>
      <vt:variant>
        <vt:i4>0</vt:i4>
      </vt:variant>
      <vt:variant>
        <vt:lpstr>Slide Titles</vt:lpstr>
      </vt:variant>
      <vt:variant>
        <vt:i4>31</vt:i4>
      </vt:variant>
    </vt:vector>
  </HeadingPairs>
  <TitlesOfParts>
    <vt:vector size="44" baseType="lpstr">
      <vt:lpstr>Arial</vt:lpstr>
      <vt:lpstr>Arial Narrow</vt:lpstr>
      <vt:lpstr>Calibri</vt:lpstr>
      <vt:lpstr>Courier New</vt:lpstr>
      <vt:lpstr>Franklin Gothic Medium</vt:lpstr>
      <vt:lpstr>Franklin Gothic Medium Cond</vt:lpstr>
      <vt:lpstr>Futura LT Book</vt:lpstr>
      <vt:lpstr>GothicG</vt:lpstr>
      <vt:lpstr>Helvetica Neue</vt:lpstr>
      <vt:lpstr>HelveticaNeue-Light</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План за постигнување </vt:lpstr>
      <vt:lpstr>Креирање на националните цели на НДЗ – основни постулати на планот за постигнување (leverage plan)</vt:lpstr>
      <vt:lpstr>PowerPoint Presentation</vt:lpstr>
      <vt:lpstr>ШТО да се опфати со планот за постигнувања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Jamal Annagylyjova</dc:creator>
  <cp:lastModifiedBy>Vesna Indova</cp:lastModifiedBy>
  <cp:revision>108</cp:revision>
  <dcterms:created xsi:type="dcterms:W3CDTF">2017-01-13T14:17:10Z</dcterms:created>
  <dcterms:modified xsi:type="dcterms:W3CDTF">2017-03-01T11:07:34Z</dcterms:modified>
</cp:coreProperties>
</file>